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</p:sldMasterIdLst>
  <p:sldIdLst>
    <p:sldId id="256" r:id="rId2"/>
    <p:sldId id="319" r:id="rId3"/>
    <p:sldId id="1747" r:id="rId4"/>
    <p:sldId id="1748" r:id="rId5"/>
    <p:sldId id="1749" r:id="rId6"/>
    <p:sldId id="1756" r:id="rId7"/>
    <p:sldId id="1757" r:id="rId8"/>
    <p:sldId id="1758" r:id="rId9"/>
    <p:sldId id="1755" r:id="rId10"/>
    <p:sldId id="1759" r:id="rId11"/>
    <p:sldId id="1760" r:id="rId12"/>
    <p:sldId id="1761" r:id="rId13"/>
    <p:sldId id="1762" r:id="rId14"/>
    <p:sldId id="1763" r:id="rId15"/>
    <p:sldId id="1764" r:id="rId16"/>
    <p:sldId id="1766" r:id="rId17"/>
    <p:sldId id="1765" r:id="rId18"/>
    <p:sldId id="1767" r:id="rId19"/>
    <p:sldId id="1769" r:id="rId20"/>
    <p:sldId id="1770" r:id="rId21"/>
    <p:sldId id="1771" r:id="rId22"/>
    <p:sldId id="1772" r:id="rId23"/>
    <p:sldId id="1773" r:id="rId24"/>
    <p:sldId id="1774" r:id="rId25"/>
    <p:sldId id="1775" r:id="rId26"/>
    <p:sldId id="1776" r:id="rId27"/>
    <p:sldId id="1777" r:id="rId28"/>
    <p:sldId id="1778" r:id="rId29"/>
    <p:sldId id="1779" r:id="rId30"/>
    <p:sldId id="1780" r:id="rId31"/>
    <p:sldId id="1781" r:id="rId32"/>
    <p:sldId id="1782" r:id="rId33"/>
    <p:sldId id="1783" r:id="rId34"/>
    <p:sldId id="1784" r:id="rId35"/>
    <p:sldId id="1785" r:id="rId36"/>
  </p:sldIdLst>
  <p:sldSz cx="9144000" cy="5143500" type="screen16x9"/>
  <p:notesSz cx="6858000" cy="9144000"/>
  <p:defaultTextStyle>
    <a:defPPr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Styl pośredni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Bez stylu, siatka tabeli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61"/>
    <p:restoredTop sz="96327"/>
  </p:normalViewPr>
  <p:slideViewPr>
    <p:cSldViewPr snapToGrid="0">
      <p:cViewPr varScale="1">
        <p:scale>
          <a:sx n="171" d="100"/>
          <a:sy n="171" d="100"/>
        </p:scale>
        <p:origin x="208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26.09.2025</a:t>
            </a:fld>
            <a:endParaRPr lang="pl-PL">
              <a:uFillTx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67240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A4237F1-D56F-7599-C61C-A7392F170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8908" y="1650072"/>
            <a:ext cx="3024051" cy="596740"/>
          </a:xfrm>
        </p:spPr>
        <p:txBody>
          <a:bodyPr>
            <a:normAutofit/>
          </a:bodyPr>
          <a:lstStyle>
            <a:lvl1pPr marL="0" algn="l" defTabSz="457200" rtl="0" eaLnBrk="1" latinLnBrk="0" hangingPunct="1">
              <a:defRPr lang="pl-PL" sz="2400" b="1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11" name="Symbol zastępczy zawartości 2">
            <a:extLst>
              <a:ext uri="{FF2B5EF4-FFF2-40B4-BE49-F238E27FC236}">
                <a16:creationId xmlns:a16="http://schemas.microsoft.com/office/drawing/2014/main" id="{AFA94965-A9B4-B268-6D53-C2ED6E7A4B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8908" y="2385334"/>
            <a:ext cx="3024051" cy="1916502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latin typeface="+mn-lt"/>
              </a:defRPr>
            </a:lvl1pPr>
            <a:lvl2pPr marL="342900" indent="0">
              <a:buNone/>
              <a:defRPr sz="1200" b="0">
                <a:latin typeface="+mn-lt"/>
              </a:defRPr>
            </a:lvl2pPr>
            <a:lvl3pPr marL="685800" indent="0">
              <a:buNone/>
              <a:defRPr sz="1200" b="0">
                <a:latin typeface="+mn-lt"/>
              </a:defRPr>
            </a:lvl3pPr>
            <a:lvl4pPr marL="1028700" indent="0">
              <a:buNone/>
              <a:defRPr sz="1200" b="0">
                <a:latin typeface="+mn-lt"/>
              </a:defRPr>
            </a:lvl4pPr>
            <a:lvl5pPr marL="1371600" indent="0">
              <a:buNone/>
              <a:defRPr sz="1200" b="0"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496859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26.09.2025</a:t>
            </a:fld>
            <a:endParaRPr lang="pl-PL">
              <a:uFillTx/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821301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wa - Praw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985899" y="1806180"/>
            <a:ext cx="3240088" cy="912019"/>
          </a:xfrm>
        </p:spPr>
        <p:txBody>
          <a:bodyPr anchor="ctr"/>
          <a:lstStyle>
            <a:lvl1pPr marL="0" indent="0" algn="r">
              <a:buNone/>
              <a:defRPr sz="3300"/>
            </a:lvl1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  <p:sp>
        <p:nvSpPr>
          <p:cNvPr id="8" name="Symbol zastępczy tekstu 6"/>
          <p:cNvSpPr>
            <a:spLocks noGrp="1"/>
          </p:cNvSpPr>
          <p:nvPr>
            <p:ph type="body" sz="quarter" idx="11"/>
          </p:nvPr>
        </p:nvSpPr>
        <p:spPr>
          <a:xfrm>
            <a:off x="4422180" y="1806180"/>
            <a:ext cx="3240088" cy="912019"/>
          </a:xfrm>
        </p:spPr>
        <p:txBody>
          <a:bodyPr anchor="ctr"/>
          <a:lstStyle>
            <a:lvl1pPr marL="0" indent="0" algn="l">
              <a:buNone/>
              <a:defRPr sz="3300"/>
            </a:lvl1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179787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26.09.2025</a:t>
            </a:fld>
            <a:endParaRPr lang="pl-PL">
              <a:uFillTx/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72055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26.09.2025</a:t>
            </a:fld>
            <a:endParaRPr lang="pl-PL">
              <a:uFillTx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255214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26.09.2025</a:t>
            </a:fld>
            <a:endParaRPr lang="pl-PL">
              <a:uFillTx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703154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26.09.2025</a:t>
            </a:fld>
            <a:endParaRPr lang="pl-PL">
              <a:uFillTx/>
            </a:endParaRPr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42348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</p:spTree>
    <p:extLst>
      <p:ext uri="{BB962C8B-B14F-4D97-AF65-F5344CB8AC3E}">
        <p14:creationId xmlns:p14="http://schemas.microsoft.com/office/powerpoint/2010/main" val="347802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26.09.2025</a:t>
            </a:fld>
            <a:endParaRPr lang="pl-PL">
              <a:uFillTx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57805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26.09.2025</a:t>
            </a:fld>
            <a:endParaRPr lang="pl-PL">
              <a:uFillTx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21717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26.09.2025</a:t>
            </a:fld>
            <a:endParaRPr lang="pl-PL">
              <a:uFillTx/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63916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26.09.2025</a:t>
            </a:fld>
            <a:endParaRPr lang="pl-PL">
              <a:uFillTx/>
            </a:endParaRPr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02347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26.09.2025</a:t>
            </a:fld>
            <a:endParaRPr lang="pl-PL">
              <a:uFillTx/>
            </a:endParaRPr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33934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6AD0C8EB-2170-DE1C-3C27-ECD5D6566F0F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endParaRPr lang="pl-PL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DA669F86-4047-1029-9EE3-F5722E771DCC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ytuł 1">
            <a:extLst>
              <a:ext uri="{FF2B5EF4-FFF2-40B4-BE49-F238E27FC236}">
                <a16:creationId xmlns:a16="http://schemas.microsoft.com/office/drawing/2014/main" id="{BA4237F1-D56F-7599-C61C-A7392F170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8908" y="1650072"/>
            <a:ext cx="3024051" cy="596740"/>
          </a:xfrm>
        </p:spPr>
        <p:txBody>
          <a:bodyPr>
            <a:normAutofit/>
          </a:bodyPr>
          <a:lstStyle>
            <a:lvl1pPr marL="0" algn="l" defTabSz="457200" rtl="0" eaLnBrk="1" latinLnBrk="0" hangingPunct="1">
              <a:defRPr lang="pl-PL" sz="2400" b="1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11" name="Symbol zastępczy zawartości 2">
            <a:extLst>
              <a:ext uri="{FF2B5EF4-FFF2-40B4-BE49-F238E27FC236}">
                <a16:creationId xmlns:a16="http://schemas.microsoft.com/office/drawing/2014/main" id="{AFA94965-A9B4-B268-6D53-C2ED6E7A4B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16492" y="1098216"/>
            <a:ext cx="4038600" cy="3394472"/>
          </a:xfrm>
        </p:spPr>
        <p:txBody>
          <a:bodyPr/>
          <a:lstStyle>
            <a:lvl1pPr>
              <a:defRPr sz="2100" b="0">
                <a:latin typeface="+mn-lt"/>
              </a:defRPr>
            </a:lvl1pPr>
            <a:lvl2pPr>
              <a:defRPr sz="1800" b="0">
                <a:latin typeface="+mn-lt"/>
              </a:defRPr>
            </a:lvl2pPr>
            <a:lvl3pPr>
              <a:defRPr sz="1500" b="0">
                <a:latin typeface="+mn-lt"/>
              </a:defRPr>
            </a:lvl3pPr>
            <a:lvl4pPr>
              <a:defRPr sz="1350" b="0">
                <a:latin typeface="+mn-lt"/>
              </a:defRPr>
            </a:lvl4pPr>
            <a:lvl5pPr>
              <a:defRPr sz="1350" b="0"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210074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A4237F1-D56F-7599-C61C-A7392F170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8908" y="1650072"/>
            <a:ext cx="3024051" cy="596740"/>
          </a:xfrm>
        </p:spPr>
        <p:txBody>
          <a:bodyPr>
            <a:normAutofit/>
          </a:bodyPr>
          <a:lstStyle>
            <a:lvl1pPr marL="0" algn="l" defTabSz="457200" rtl="0" eaLnBrk="1" latinLnBrk="0" hangingPunct="1">
              <a:defRPr lang="pl-PL" sz="2400" b="1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11" name="Symbol zastępczy zawartości 2">
            <a:extLst>
              <a:ext uri="{FF2B5EF4-FFF2-40B4-BE49-F238E27FC236}">
                <a16:creationId xmlns:a16="http://schemas.microsoft.com/office/drawing/2014/main" id="{AFA94965-A9B4-B268-6D53-C2ED6E7A4B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8908" y="2455962"/>
            <a:ext cx="4038600" cy="3394472"/>
          </a:xfrm>
        </p:spPr>
        <p:txBody>
          <a:bodyPr/>
          <a:lstStyle>
            <a:lvl1pPr>
              <a:defRPr sz="2100" b="0">
                <a:latin typeface="+mn-lt"/>
              </a:defRPr>
            </a:lvl1pPr>
            <a:lvl2pPr>
              <a:defRPr sz="1800" b="0">
                <a:latin typeface="+mn-lt"/>
              </a:defRPr>
            </a:lvl2pPr>
            <a:lvl3pPr>
              <a:defRPr sz="1500" b="0">
                <a:latin typeface="+mn-lt"/>
              </a:defRPr>
            </a:lvl3pPr>
            <a:lvl4pPr>
              <a:defRPr sz="1350" b="0">
                <a:latin typeface="+mn-lt"/>
              </a:defRPr>
            </a:lvl4pPr>
            <a:lvl5pPr>
              <a:defRPr sz="1350" b="0"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1446434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3543828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704" r:id="rId9"/>
    <p:sldLayoutId id="2147483705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3" r:id="rId16"/>
  </p:sldLayoutIdLst>
  <p:txStyles>
    <p:titleStyle>
      <a:lvl1pPr algn="ctr" defTabSz="685800" rtl="0" eaLnBrk="1" latinLnBrk="0" hangingPunct="1">
        <a:spcBef>
          <a:spcPct val="0"/>
        </a:spcBef>
        <a:buNone/>
        <a:defRPr sz="33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microsoft.com/office/2007/relationships/hdphoto" Target="../media/hdphoto20.wdp"/><Relationship Id="rId5" Type="http://schemas.microsoft.com/office/2007/relationships/hdphoto" Target="../media/hdphoto16.wdp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image" Target="../media/image51.png"/><Relationship Id="rId21" Type="http://schemas.openxmlformats.org/officeDocument/2006/relationships/image" Target="../media/image69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5" Type="http://schemas.openxmlformats.org/officeDocument/2006/relationships/image" Target="../media/image73.png"/><Relationship Id="rId2" Type="http://schemas.openxmlformats.org/officeDocument/2006/relationships/image" Target="../media/image50.png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24" Type="http://schemas.openxmlformats.org/officeDocument/2006/relationships/image" Target="../media/image72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Relationship Id="rId22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3" Type="http://schemas.openxmlformats.org/officeDocument/2006/relationships/image" Target="../media/image75.png"/><Relationship Id="rId21" Type="http://schemas.openxmlformats.org/officeDocument/2006/relationships/image" Target="../media/image93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image" Target="../media/image74.png"/><Relationship Id="rId16" Type="http://schemas.openxmlformats.org/officeDocument/2006/relationships/image" Target="../media/image88.png"/><Relationship Id="rId20" Type="http://schemas.openxmlformats.org/officeDocument/2006/relationships/image" Target="../media/image9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5" Type="http://schemas.openxmlformats.org/officeDocument/2006/relationships/image" Target="../media/image87.png"/><Relationship Id="rId23" Type="http://schemas.openxmlformats.org/officeDocument/2006/relationships/image" Target="../media/image95.png"/><Relationship Id="rId10" Type="http://schemas.openxmlformats.org/officeDocument/2006/relationships/image" Target="../media/image82.png"/><Relationship Id="rId19" Type="http://schemas.openxmlformats.org/officeDocument/2006/relationships/image" Target="../media/image91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Relationship Id="rId22" Type="http://schemas.openxmlformats.org/officeDocument/2006/relationships/image" Target="../media/image9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3" Type="http://schemas.openxmlformats.org/officeDocument/2006/relationships/image" Target="../media/image75.png"/><Relationship Id="rId21" Type="http://schemas.openxmlformats.org/officeDocument/2006/relationships/image" Target="../media/image93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image" Target="../media/image74.png"/><Relationship Id="rId16" Type="http://schemas.openxmlformats.org/officeDocument/2006/relationships/image" Target="../media/image88.png"/><Relationship Id="rId20" Type="http://schemas.openxmlformats.org/officeDocument/2006/relationships/image" Target="../media/image9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5" Type="http://schemas.openxmlformats.org/officeDocument/2006/relationships/image" Target="../media/image87.png"/><Relationship Id="rId23" Type="http://schemas.openxmlformats.org/officeDocument/2006/relationships/image" Target="../media/image96.png"/><Relationship Id="rId10" Type="http://schemas.openxmlformats.org/officeDocument/2006/relationships/image" Target="../media/image82.png"/><Relationship Id="rId19" Type="http://schemas.openxmlformats.org/officeDocument/2006/relationships/image" Target="../media/image91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Relationship Id="rId22" Type="http://schemas.openxmlformats.org/officeDocument/2006/relationships/image" Target="../media/image9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3" Type="http://schemas.openxmlformats.org/officeDocument/2006/relationships/image" Target="../media/image75.png"/><Relationship Id="rId21" Type="http://schemas.openxmlformats.org/officeDocument/2006/relationships/image" Target="../media/image93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image" Target="../media/image74.png"/><Relationship Id="rId16" Type="http://schemas.openxmlformats.org/officeDocument/2006/relationships/image" Target="../media/image88.png"/><Relationship Id="rId20" Type="http://schemas.openxmlformats.org/officeDocument/2006/relationships/image" Target="../media/image9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5" Type="http://schemas.openxmlformats.org/officeDocument/2006/relationships/image" Target="../media/image87.png"/><Relationship Id="rId23" Type="http://schemas.openxmlformats.org/officeDocument/2006/relationships/image" Target="../media/image96.png"/><Relationship Id="rId10" Type="http://schemas.openxmlformats.org/officeDocument/2006/relationships/image" Target="../media/image82.png"/><Relationship Id="rId19" Type="http://schemas.openxmlformats.org/officeDocument/2006/relationships/image" Target="../media/image91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Relationship Id="rId22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3" Type="http://schemas.openxmlformats.org/officeDocument/2006/relationships/image" Target="../media/image75.png"/><Relationship Id="rId21" Type="http://schemas.openxmlformats.org/officeDocument/2006/relationships/image" Target="../media/image93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image" Target="../media/image74.png"/><Relationship Id="rId16" Type="http://schemas.openxmlformats.org/officeDocument/2006/relationships/image" Target="../media/image88.png"/><Relationship Id="rId20" Type="http://schemas.openxmlformats.org/officeDocument/2006/relationships/image" Target="../media/image9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5" Type="http://schemas.openxmlformats.org/officeDocument/2006/relationships/image" Target="../media/image87.png"/><Relationship Id="rId23" Type="http://schemas.openxmlformats.org/officeDocument/2006/relationships/image" Target="../media/image96.png"/><Relationship Id="rId10" Type="http://schemas.openxmlformats.org/officeDocument/2006/relationships/image" Target="../media/image82.png"/><Relationship Id="rId19" Type="http://schemas.openxmlformats.org/officeDocument/2006/relationships/image" Target="../media/image91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Relationship Id="rId22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microsoft.com/office/2007/relationships/hdphoto" Target="../media/hdphoto11.wdp"/><Relationship Id="rId18" Type="http://schemas.microsoft.com/office/2007/relationships/hdphoto" Target="../media/hdphoto16.wdp"/><Relationship Id="rId3" Type="http://schemas.microsoft.com/office/2007/relationships/hdphoto" Target="../media/hdphoto1.wdp"/><Relationship Id="rId21" Type="http://schemas.microsoft.com/office/2007/relationships/hdphoto" Target="../media/hdphoto19.wdp"/><Relationship Id="rId7" Type="http://schemas.microsoft.com/office/2007/relationships/hdphoto" Target="../media/hdphoto5.wdp"/><Relationship Id="rId12" Type="http://schemas.microsoft.com/office/2007/relationships/hdphoto" Target="../media/hdphoto10.wdp"/><Relationship Id="rId17" Type="http://schemas.microsoft.com/office/2007/relationships/hdphoto" Target="../media/hdphoto15.wdp"/><Relationship Id="rId25" Type="http://schemas.microsoft.com/office/2007/relationships/hdphoto" Target="../media/hdphoto23.wdp"/><Relationship Id="rId2" Type="http://schemas.openxmlformats.org/officeDocument/2006/relationships/image" Target="../media/image2.png"/><Relationship Id="rId16" Type="http://schemas.microsoft.com/office/2007/relationships/hdphoto" Target="../media/hdphoto14.wdp"/><Relationship Id="rId20" Type="http://schemas.microsoft.com/office/2007/relationships/hdphoto" Target="../media/hdphoto18.wdp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11" Type="http://schemas.microsoft.com/office/2007/relationships/hdphoto" Target="../media/hdphoto9.wdp"/><Relationship Id="rId24" Type="http://schemas.microsoft.com/office/2007/relationships/hdphoto" Target="../media/hdphoto22.wdp"/><Relationship Id="rId5" Type="http://schemas.microsoft.com/office/2007/relationships/hdphoto" Target="../media/hdphoto3.wdp"/><Relationship Id="rId15" Type="http://schemas.microsoft.com/office/2007/relationships/hdphoto" Target="../media/hdphoto13.wdp"/><Relationship Id="rId23" Type="http://schemas.microsoft.com/office/2007/relationships/hdphoto" Target="../media/hdphoto21.wdp"/><Relationship Id="rId10" Type="http://schemas.microsoft.com/office/2007/relationships/hdphoto" Target="../media/hdphoto8.wdp"/><Relationship Id="rId19" Type="http://schemas.microsoft.com/office/2007/relationships/hdphoto" Target="../media/hdphoto17.wdp"/><Relationship Id="rId4" Type="http://schemas.microsoft.com/office/2007/relationships/hdphoto" Target="../media/hdphoto2.wdp"/><Relationship Id="rId9" Type="http://schemas.microsoft.com/office/2007/relationships/hdphoto" Target="../media/hdphoto7.wdp"/><Relationship Id="rId14" Type="http://schemas.microsoft.com/office/2007/relationships/hdphoto" Target="../media/hdphoto12.wdp"/><Relationship Id="rId22" Type="http://schemas.microsoft.com/office/2007/relationships/hdphoto" Target="../media/hdphoto20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3" Type="http://schemas.openxmlformats.org/officeDocument/2006/relationships/image" Target="../media/image75.png"/><Relationship Id="rId21" Type="http://schemas.openxmlformats.org/officeDocument/2006/relationships/image" Target="../media/image93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image" Target="../media/image74.png"/><Relationship Id="rId16" Type="http://schemas.openxmlformats.org/officeDocument/2006/relationships/image" Target="../media/image88.png"/><Relationship Id="rId20" Type="http://schemas.openxmlformats.org/officeDocument/2006/relationships/image" Target="../media/image9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5" Type="http://schemas.openxmlformats.org/officeDocument/2006/relationships/image" Target="../media/image87.png"/><Relationship Id="rId23" Type="http://schemas.openxmlformats.org/officeDocument/2006/relationships/image" Target="../media/image96.png"/><Relationship Id="rId10" Type="http://schemas.openxmlformats.org/officeDocument/2006/relationships/image" Target="../media/image82.png"/><Relationship Id="rId19" Type="http://schemas.openxmlformats.org/officeDocument/2006/relationships/image" Target="../media/image91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Relationship Id="rId22" Type="http://schemas.openxmlformats.org/officeDocument/2006/relationships/image" Target="../media/image9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7.png"/><Relationship Id="rId7" Type="http://schemas.openxmlformats.org/officeDocument/2006/relationships/image" Target="../media/image2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9.png"/><Relationship Id="rId13" Type="http://schemas.openxmlformats.org/officeDocument/2006/relationships/image" Target="../media/image684.png"/><Relationship Id="rId3" Type="http://schemas.openxmlformats.org/officeDocument/2006/relationships/image" Target="../media/image675.png"/><Relationship Id="rId7" Type="http://schemas.openxmlformats.org/officeDocument/2006/relationships/image" Target="../media/image7.png"/><Relationship Id="rId12" Type="http://schemas.openxmlformats.org/officeDocument/2006/relationships/image" Target="../media/image683.png"/><Relationship Id="rId2" Type="http://schemas.openxmlformats.org/officeDocument/2006/relationships/image" Target="../media/image4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openxmlformats.org/officeDocument/2006/relationships/image" Target="../media/image676.png"/><Relationship Id="rId9" Type="http://schemas.openxmlformats.org/officeDocument/2006/relationships/image" Target="../media/image680.png"/><Relationship Id="rId1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7824A3BA-DB72-0D5A-7D2D-F3DDCC0A53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/>
              <a:t>Transformers</a:t>
            </a:r>
          </a:p>
        </p:txBody>
      </p:sp>
      <p:sp>
        <p:nvSpPr>
          <p:cNvPr id="12" name="Podtytuł 11">
            <a:extLst>
              <a:ext uri="{FF2B5EF4-FFF2-40B4-BE49-F238E27FC236}">
                <a16:creationId xmlns:a16="http://schemas.microsoft.com/office/drawing/2014/main" id="{329B4879-CB77-3491-ADE9-53F68BDF1B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/>
              <a:t>knowledge</a:t>
            </a:r>
          </a:p>
        </p:txBody>
      </p:sp>
    </p:spTree>
    <p:extLst>
      <p:ext uri="{BB962C8B-B14F-4D97-AF65-F5344CB8AC3E}">
        <p14:creationId xmlns:p14="http://schemas.microsoft.com/office/powerpoint/2010/main" val="3636626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rostokąt 41">
            <a:extLst>
              <a:ext uri="{FF2B5EF4-FFF2-40B4-BE49-F238E27FC236}">
                <a16:creationId xmlns:a16="http://schemas.microsoft.com/office/drawing/2014/main" id="{2036F0FF-F876-C211-3608-FEF4E757A6D6}"/>
              </a:ext>
            </a:extLst>
          </p:cNvPr>
          <p:cNvSpPr/>
          <p:nvPr/>
        </p:nvSpPr>
        <p:spPr>
          <a:xfrm>
            <a:off x="981967" y="581072"/>
            <a:ext cx="5999905" cy="3373821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20E52A4D-8ABC-1965-AE21-9C6169F6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733" y="1090851"/>
            <a:ext cx="424328" cy="2664779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4EE4C9B0-D938-35A0-0A1E-E70BBBFBF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149" y="1098571"/>
            <a:ext cx="384231" cy="26640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74B52F0A-EB59-2BAC-18F0-6D29E3C8DF8B}"/>
              </a:ext>
            </a:extLst>
          </p:cNvPr>
          <p:cNvSpPr txBox="1"/>
          <p:nvPr/>
        </p:nvSpPr>
        <p:spPr>
          <a:xfrm>
            <a:off x="769449" y="4307333"/>
            <a:ext cx="11198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000" dirty="0" err="1"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Great Britain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7658EF99-899E-D9CA-F48C-EF0B33B27B4E}"/>
              </a:ext>
            </a:extLst>
          </p:cNvPr>
          <p:cNvSpPr txBox="1"/>
          <p:nvPr/>
        </p:nvSpPr>
        <p:spPr>
          <a:xfrm>
            <a:off x="7617135" y="4307333"/>
            <a:ext cx="16336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000" dirty="0" err="1"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Great Britain: the Island…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EDECB14-44D7-CF6C-CE9A-07EB8BF77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3018" y="1675114"/>
            <a:ext cx="223134" cy="1495472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4022FE58-964D-1E55-280B-7BE323535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5109" y="1675113"/>
            <a:ext cx="219082" cy="1495473"/>
          </a:xfrm>
          <a:prstGeom prst="rect">
            <a:avLst/>
          </a:prstGeom>
        </p:spPr>
      </p:pic>
      <p:cxnSp>
        <p:nvCxnSpPr>
          <p:cNvPr id="12" name="Łącznik prosty ze strzałką 11">
            <a:extLst>
              <a:ext uri="{FF2B5EF4-FFF2-40B4-BE49-F238E27FC236}">
                <a16:creationId xmlns:a16="http://schemas.microsoft.com/office/drawing/2014/main" id="{2BCE1A02-4E69-1794-F6EC-3D9BACEB9C87}"/>
              </a:ext>
            </a:extLst>
          </p:cNvPr>
          <p:cNvCxnSpPr>
            <a:cxnSpLocks/>
          </p:cNvCxnSpPr>
          <p:nvPr/>
        </p:nvCxnSpPr>
        <p:spPr>
          <a:xfrm>
            <a:off x="5142080" y="2390000"/>
            <a:ext cx="10291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CB54A94D-E2F8-6ADA-0D4A-48619192C650}"/>
              </a:ext>
            </a:extLst>
          </p:cNvPr>
          <p:cNvSpPr txBox="1"/>
          <p:nvPr/>
        </p:nvSpPr>
        <p:spPr>
          <a:xfrm>
            <a:off x="3571389" y="671219"/>
            <a:ext cx="821059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2000" dirty="0" err="1"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MLP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A8AE18A3-B44C-F27D-853A-ADB6666DCF31}"/>
              </a:ext>
            </a:extLst>
          </p:cNvPr>
          <p:cNvSpPr txBox="1"/>
          <p:nvPr/>
        </p:nvSpPr>
        <p:spPr>
          <a:xfrm>
            <a:off x="3619687" y="2020668"/>
            <a:ext cx="691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 err="1"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ReLU</a:t>
            </a: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3AC5777A-6A10-EA5E-F6FE-1EB073F7EE1B}"/>
              </a:ext>
            </a:extLst>
          </p:cNvPr>
          <p:cNvSpPr txBox="1"/>
          <p:nvPr/>
        </p:nvSpPr>
        <p:spPr>
          <a:xfrm>
            <a:off x="5277821" y="2013482"/>
            <a:ext cx="821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 err="1"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Linear</a:t>
            </a:r>
          </a:p>
        </p:txBody>
      </p:sp>
      <p:cxnSp>
        <p:nvCxnSpPr>
          <p:cNvPr id="40" name="Łącznik prosty ze strzałką 39">
            <a:extLst>
              <a:ext uri="{FF2B5EF4-FFF2-40B4-BE49-F238E27FC236}">
                <a16:creationId xmlns:a16="http://schemas.microsoft.com/office/drawing/2014/main" id="{DE1C49DB-CC8F-CA8F-A82E-FE390178F208}"/>
              </a:ext>
            </a:extLst>
          </p:cNvPr>
          <p:cNvCxnSpPr>
            <a:cxnSpLocks/>
          </p:cNvCxnSpPr>
          <p:nvPr/>
        </p:nvCxnSpPr>
        <p:spPr>
          <a:xfrm>
            <a:off x="3432272" y="2390000"/>
            <a:ext cx="10291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ze strzałką 40">
            <a:extLst>
              <a:ext uri="{FF2B5EF4-FFF2-40B4-BE49-F238E27FC236}">
                <a16:creationId xmlns:a16="http://schemas.microsoft.com/office/drawing/2014/main" id="{85A28218-C404-4F35-D5C6-3B15838CF2EC}"/>
              </a:ext>
            </a:extLst>
          </p:cNvPr>
          <p:cNvCxnSpPr>
            <a:cxnSpLocks/>
          </p:cNvCxnSpPr>
          <p:nvPr/>
        </p:nvCxnSpPr>
        <p:spPr>
          <a:xfrm>
            <a:off x="1722464" y="2390000"/>
            <a:ext cx="10291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ole tekstowe 42">
            <a:extLst>
              <a:ext uri="{FF2B5EF4-FFF2-40B4-BE49-F238E27FC236}">
                <a16:creationId xmlns:a16="http://schemas.microsoft.com/office/drawing/2014/main" id="{9C081706-6A85-319A-B7E0-F52432358297}"/>
              </a:ext>
            </a:extLst>
          </p:cNvPr>
          <p:cNvSpPr txBox="1"/>
          <p:nvPr/>
        </p:nvSpPr>
        <p:spPr>
          <a:xfrm>
            <a:off x="1919775" y="2029675"/>
            <a:ext cx="821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 err="1"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Linear</a:t>
            </a:r>
          </a:p>
        </p:txBody>
      </p:sp>
      <p:grpSp>
        <p:nvGrpSpPr>
          <p:cNvPr id="60" name="Grupa 59">
            <a:extLst>
              <a:ext uri="{FF2B5EF4-FFF2-40B4-BE49-F238E27FC236}">
                <a16:creationId xmlns:a16="http://schemas.microsoft.com/office/drawing/2014/main" id="{D89AB765-276D-E50B-0848-C88007A48B3C}"/>
              </a:ext>
            </a:extLst>
          </p:cNvPr>
          <p:cNvGrpSpPr/>
          <p:nvPr/>
        </p:nvGrpSpPr>
        <p:grpSpPr>
          <a:xfrm>
            <a:off x="1351897" y="247743"/>
            <a:ext cx="5972881" cy="1992369"/>
            <a:chOff x="1351897" y="247744"/>
            <a:chExt cx="5954249" cy="1935564"/>
          </a:xfrm>
        </p:grpSpPr>
        <p:cxnSp>
          <p:nvCxnSpPr>
            <p:cNvPr id="54" name="Łącznik prosty 53">
              <a:extLst>
                <a:ext uri="{FF2B5EF4-FFF2-40B4-BE49-F238E27FC236}">
                  <a16:creationId xmlns:a16="http://schemas.microsoft.com/office/drawing/2014/main" id="{5E991C92-DAE2-EB29-EF76-18651088F3FC}"/>
                </a:ext>
              </a:extLst>
            </p:cNvPr>
            <p:cNvCxnSpPr/>
            <p:nvPr/>
          </p:nvCxnSpPr>
          <p:spPr>
            <a:xfrm flipV="1">
              <a:off x="1351897" y="247744"/>
              <a:ext cx="0" cy="8235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Łącznik prosty 54">
              <a:extLst>
                <a:ext uri="{FF2B5EF4-FFF2-40B4-BE49-F238E27FC236}">
                  <a16:creationId xmlns:a16="http://schemas.microsoft.com/office/drawing/2014/main" id="{9D49FDD3-3B33-9270-B554-F74C1DB087CC}"/>
                </a:ext>
              </a:extLst>
            </p:cNvPr>
            <p:cNvCxnSpPr>
              <a:cxnSpLocks/>
            </p:cNvCxnSpPr>
            <p:nvPr/>
          </p:nvCxnSpPr>
          <p:spPr>
            <a:xfrm>
              <a:off x="7301590" y="261218"/>
              <a:ext cx="4556" cy="1922090"/>
            </a:xfrm>
            <a:prstGeom prst="line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Łącznik prosty 56">
              <a:extLst>
                <a:ext uri="{FF2B5EF4-FFF2-40B4-BE49-F238E27FC236}">
                  <a16:creationId xmlns:a16="http://schemas.microsoft.com/office/drawing/2014/main" id="{AE4C1294-42A9-CF9D-54CB-E636C7BC53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1897" y="247744"/>
              <a:ext cx="5949693" cy="134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upa 62">
            <a:extLst>
              <a:ext uri="{FF2B5EF4-FFF2-40B4-BE49-F238E27FC236}">
                <a16:creationId xmlns:a16="http://schemas.microsoft.com/office/drawing/2014/main" id="{D99EEF8C-FCCE-9656-A58C-40193D2557A7}"/>
              </a:ext>
            </a:extLst>
          </p:cNvPr>
          <p:cNvGrpSpPr/>
          <p:nvPr/>
        </p:nvGrpSpPr>
        <p:grpSpPr>
          <a:xfrm>
            <a:off x="7163809" y="2183564"/>
            <a:ext cx="338554" cy="400110"/>
            <a:chOff x="7219868" y="2211426"/>
            <a:chExt cx="338554" cy="400110"/>
          </a:xfrm>
        </p:grpSpPr>
        <p:sp>
          <p:nvSpPr>
            <p:cNvPr id="61" name="Pierścień 60">
              <a:extLst>
                <a:ext uri="{FF2B5EF4-FFF2-40B4-BE49-F238E27FC236}">
                  <a16:creationId xmlns:a16="http://schemas.microsoft.com/office/drawing/2014/main" id="{FA490B1B-46CD-F984-B920-23D1110A8D95}"/>
                </a:ext>
              </a:extLst>
            </p:cNvPr>
            <p:cNvSpPr/>
            <p:nvPr/>
          </p:nvSpPr>
          <p:spPr>
            <a:xfrm>
              <a:off x="7234120" y="2267982"/>
              <a:ext cx="303768" cy="303768"/>
            </a:xfrm>
            <a:prstGeom prst="donut">
              <a:avLst>
                <a:gd name="adj" fmla="val 414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  <p:sp>
          <p:nvSpPr>
            <p:cNvPr id="62" name="pole tekstowe 61">
              <a:extLst>
                <a:ext uri="{FF2B5EF4-FFF2-40B4-BE49-F238E27FC236}">
                  <a16:creationId xmlns:a16="http://schemas.microsoft.com/office/drawing/2014/main" id="{8E9E03B2-4B51-E3F4-F6D4-976204D20911}"/>
                </a:ext>
              </a:extLst>
            </p:cNvPr>
            <p:cNvSpPr txBox="1"/>
            <p:nvPr/>
          </p:nvSpPr>
          <p:spPr>
            <a:xfrm>
              <a:off x="7219868" y="2211426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pl-PL" sz="2000" dirty="0" err="1"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+</a:t>
              </a:r>
            </a:p>
          </p:txBody>
        </p:sp>
      </p:grpSp>
      <p:cxnSp>
        <p:nvCxnSpPr>
          <p:cNvPr id="64" name="Łącznik prosty ze strzałką 63">
            <a:extLst>
              <a:ext uri="{FF2B5EF4-FFF2-40B4-BE49-F238E27FC236}">
                <a16:creationId xmlns:a16="http://schemas.microsoft.com/office/drawing/2014/main" id="{39AED2FE-9B46-C8BF-77C7-2E9F3E13AF66}"/>
              </a:ext>
            </a:extLst>
          </p:cNvPr>
          <p:cNvCxnSpPr>
            <a:cxnSpLocks/>
          </p:cNvCxnSpPr>
          <p:nvPr/>
        </p:nvCxnSpPr>
        <p:spPr>
          <a:xfrm>
            <a:off x="6751632" y="2383619"/>
            <a:ext cx="421185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Łącznik prosty ze strzałką 77">
            <a:extLst>
              <a:ext uri="{FF2B5EF4-FFF2-40B4-BE49-F238E27FC236}">
                <a16:creationId xmlns:a16="http://schemas.microsoft.com/office/drawing/2014/main" id="{3401C978-062D-FBB7-718F-788B765C9F17}"/>
              </a:ext>
            </a:extLst>
          </p:cNvPr>
          <p:cNvCxnSpPr>
            <a:cxnSpLocks/>
          </p:cNvCxnSpPr>
          <p:nvPr/>
        </p:nvCxnSpPr>
        <p:spPr>
          <a:xfrm>
            <a:off x="7481829" y="2383619"/>
            <a:ext cx="5766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Obraz 80">
            <a:extLst>
              <a:ext uri="{FF2B5EF4-FFF2-40B4-BE49-F238E27FC236}">
                <a16:creationId xmlns:a16="http://schemas.microsoft.com/office/drawing/2014/main" id="{4A460FA1-83B8-C9DB-11CC-93DC028343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9407" y="610719"/>
            <a:ext cx="585586" cy="35585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2" name="pole tekstowe 81">
                <a:extLst>
                  <a:ext uri="{FF2B5EF4-FFF2-40B4-BE49-F238E27FC236}">
                    <a16:creationId xmlns:a16="http://schemas.microsoft.com/office/drawing/2014/main" id="{4FF02128-7F20-FE3A-470C-2C01D9B3FB44}"/>
                  </a:ext>
                </a:extLst>
              </p:cNvPr>
              <p:cNvSpPr txBox="1"/>
              <p:nvPr/>
            </p:nvSpPr>
            <p:spPr>
              <a:xfrm>
                <a:off x="1681604" y="2571750"/>
                <a:ext cx="139031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l-PL" b="1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Helvetica Neue Condensed" panose="02000503000000020004" pitchFamily="2" charset="0"/>
                        <a:cs typeface="Helvetica Neue Condensed" panose="02000503000000020004" pitchFamily="2" charset="0"/>
                      </a:rPr>
                      <m:t>𝑾</m:t>
                    </m:r>
                    <m:r>
                      <a:rPr lang="pl-PL" b="1" i="1" baseline="-25000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Condensed" panose="02000503000000020004" pitchFamily="2" charset="0"/>
                      </a:rPr>
                      <m:t>↑ </m:t>
                    </m:r>
                    <m:acc>
                      <m:accPr>
                        <m:chr m:val="⃗"/>
                        <m:ctrlPr>
                          <a:rPr lang="pl-PL" b="1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 Neue Condensed" panose="02000503000000020004" pitchFamily="2" charset="0"/>
                            <a:cs typeface="Helvetica Neue Condensed" panose="02000503000000020004" pitchFamily="2" charset="0"/>
                          </a:rPr>
                        </m:ctrlPr>
                      </m:accPr>
                      <m:e>
                        <m:r>
                          <a:rPr lang="pl-PL" b="1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 Neue Condensed" panose="02000503000000020004" pitchFamily="2" charset="0"/>
                            <a:cs typeface="Helvetica Neue Condensed" panose="02000503000000020004" pitchFamily="2" charset="0"/>
                          </a:rPr>
                          <m:t>𝑬</m:t>
                        </m:r>
                      </m:e>
                    </m:acc>
                  </m:oMath>
                </a14:m>
                <a:r>
                  <a:rPr lang="pl-PL" dirty="0" err="1">
                    <a:solidFill>
                      <a:srgbClr val="C00000"/>
                    </a:solidFill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 +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pl-PL" b="1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 Neue Condensed" panose="02000503000000020004" pitchFamily="2" charset="0"/>
                            <a:cs typeface="Helvetica Neue Condensed" panose="02000503000000020004" pitchFamily="2" charset="0"/>
                          </a:rPr>
                        </m:ctrlPr>
                      </m:accPr>
                      <m:e>
                        <m:r>
                          <a:rPr lang="pl-PL" b="1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 Neue Condensed" panose="02000503000000020004" pitchFamily="2" charset="0"/>
                            <a:cs typeface="Helvetica Neue Condensed" panose="02000503000000020004" pitchFamily="2" charset="0"/>
                          </a:rPr>
                          <m:t>𝑩</m:t>
                        </m:r>
                        <m:r>
                          <a:rPr lang="pl-PL" b="1" i="1" baseline="-25000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Condensed" panose="02000503000000020004" pitchFamily="2" charset="0"/>
                          </a:rPr>
                          <m:t>↑</m:t>
                        </m:r>
                      </m:e>
                    </m:acc>
                  </m:oMath>
                </a14:m>
                <a:endParaRPr lang="pl-PL" dirty="0" err="1">
                  <a:solidFill>
                    <a:srgbClr val="C00000"/>
                  </a:solidFill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</p:txBody>
          </p:sp>
        </mc:Choice>
        <mc:Fallback xmlns="">
          <p:sp>
            <p:nvSpPr>
              <p:cNvPr id="82" name="pole tekstowe 81">
                <a:extLst>
                  <a:ext uri="{FF2B5EF4-FFF2-40B4-BE49-F238E27FC236}">
                    <a16:creationId xmlns:a16="http://schemas.microsoft.com/office/drawing/2014/main" id="{4FF02128-7F20-FE3A-470C-2C01D9B3F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604" y="2571750"/>
                <a:ext cx="1390316" cy="310598"/>
              </a:xfrm>
              <a:prstGeom prst="rect">
                <a:avLst/>
              </a:prstGeom>
              <a:blipFill>
                <a:blip r:embed="rId7"/>
                <a:stretch>
                  <a:fillRect l="-5455" t="-11538" b="-3846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pole tekstowe 82">
                <a:extLst>
                  <a:ext uri="{FF2B5EF4-FFF2-40B4-BE49-F238E27FC236}">
                    <a16:creationId xmlns:a16="http://schemas.microsoft.com/office/drawing/2014/main" id="{E0F68AE8-46B4-F805-C646-5D3320E56A44}"/>
                  </a:ext>
                </a:extLst>
              </p:cNvPr>
              <p:cNvSpPr txBox="1"/>
              <p:nvPr/>
            </p:nvSpPr>
            <p:spPr>
              <a:xfrm>
                <a:off x="5123519" y="2584849"/>
                <a:ext cx="1229629" cy="3334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l-PL" b="1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Helvetica Neue Condensed" panose="02000503000000020004" pitchFamily="2" charset="0"/>
                        <a:cs typeface="Helvetica Neue Condensed" panose="02000503000000020004" pitchFamily="2" charset="0"/>
                      </a:rPr>
                      <m:t>𝑾</m:t>
                    </m:r>
                    <m:r>
                      <a:rPr lang="pl-PL" b="1" i="1" baseline="-25000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Condensed" panose="02000503000000020004" pitchFamily="2" charset="0"/>
                      </a:rPr>
                      <m:t>↓</m:t>
                    </m:r>
                    <m:acc>
                      <m:accPr>
                        <m:chr m:val="⃗"/>
                        <m:ctrlPr>
                          <a:rPr lang="pl-PL" b="1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 Neue Condensed" panose="02000503000000020004" pitchFamily="2" charset="0"/>
                            <a:cs typeface="Helvetica Neue Condensed" panose="02000503000000020004" pitchFamily="2" charset="0"/>
                          </a:rPr>
                        </m:ctrlPr>
                      </m:accPr>
                      <m:e>
                        <m:r>
                          <a:rPr lang="pl-PL" b="1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 Neue Condensed" panose="02000503000000020004" pitchFamily="2" charset="0"/>
                            <a:cs typeface="Helvetica Neue Condensed" panose="02000503000000020004" pitchFamily="2" charset="0"/>
                          </a:rPr>
                          <m:t>𝑬</m:t>
                        </m:r>
                        <m:r>
                          <a:rPr lang="pl-PL" b="1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 Neue Condensed" panose="02000503000000020004" pitchFamily="2" charset="0"/>
                            <a:cs typeface="Helvetica Neue Condensed" panose="02000503000000020004" pitchFamily="2" charset="0"/>
                          </a:rPr>
                          <m:t>′</m:t>
                        </m:r>
                      </m:e>
                    </m:acc>
                  </m:oMath>
                </a14:m>
                <a:r>
                  <a:rPr lang="pl-PL" dirty="0" err="1">
                    <a:solidFill>
                      <a:srgbClr val="C00000"/>
                    </a:solidFill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 +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pl-PL" b="1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 Neue Condensed" panose="02000503000000020004" pitchFamily="2" charset="0"/>
                            <a:cs typeface="Helvetica Neue Condensed" panose="02000503000000020004" pitchFamily="2" charset="0"/>
                          </a:rPr>
                        </m:ctrlPr>
                      </m:accPr>
                      <m:e>
                        <m:r>
                          <a:rPr lang="pl-PL" b="1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 Neue Condensed" panose="02000503000000020004" pitchFamily="2" charset="0"/>
                            <a:cs typeface="Helvetica Neue Condensed" panose="02000503000000020004" pitchFamily="2" charset="0"/>
                          </a:rPr>
                          <m:t>𝑩</m:t>
                        </m:r>
                        <m:r>
                          <a:rPr lang="pl-PL" b="1" i="1" baseline="-25000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Condensed" panose="02000503000000020004" pitchFamily="2" charset="0"/>
                          </a:rPr>
                          <m:t>↓</m:t>
                        </m:r>
                      </m:e>
                    </m:acc>
                  </m:oMath>
                </a14:m>
                <a:endParaRPr lang="pl-PL" dirty="0" err="1">
                  <a:solidFill>
                    <a:srgbClr val="C00000"/>
                  </a:solidFill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</p:txBody>
          </p:sp>
        </mc:Choice>
        <mc:Fallback xmlns="">
          <p:sp>
            <p:nvSpPr>
              <p:cNvPr id="83" name="pole tekstowe 82">
                <a:extLst>
                  <a:ext uri="{FF2B5EF4-FFF2-40B4-BE49-F238E27FC236}">
                    <a16:creationId xmlns:a16="http://schemas.microsoft.com/office/drawing/2014/main" id="{E0F68AE8-46B4-F805-C646-5D3320E56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519" y="2584849"/>
                <a:ext cx="1229629" cy="333489"/>
              </a:xfrm>
              <a:prstGeom prst="rect">
                <a:avLst/>
              </a:prstGeom>
              <a:blipFill>
                <a:blip r:embed="rId8"/>
                <a:stretch>
                  <a:fillRect l="-7143" t="-3704" r="-1020" b="-4074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Łącznik prosty 84">
            <a:extLst>
              <a:ext uri="{FF2B5EF4-FFF2-40B4-BE49-F238E27FC236}">
                <a16:creationId xmlns:a16="http://schemas.microsoft.com/office/drawing/2014/main" id="{229F02B5-FDCA-01EB-AB50-0E126EC6DDAA}"/>
              </a:ext>
            </a:extLst>
          </p:cNvPr>
          <p:cNvCxnSpPr/>
          <p:nvPr/>
        </p:nvCxnSpPr>
        <p:spPr>
          <a:xfrm>
            <a:off x="3571389" y="2882348"/>
            <a:ext cx="410529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Łącznik prosty 85">
            <a:extLst>
              <a:ext uri="{FF2B5EF4-FFF2-40B4-BE49-F238E27FC236}">
                <a16:creationId xmlns:a16="http://schemas.microsoft.com/office/drawing/2014/main" id="{821B7CA6-2E78-55F1-97E9-4FB0311EE5BF}"/>
              </a:ext>
            </a:extLst>
          </p:cNvPr>
          <p:cNvCxnSpPr>
            <a:cxnSpLocks/>
          </p:cNvCxnSpPr>
          <p:nvPr/>
        </p:nvCxnSpPr>
        <p:spPr>
          <a:xfrm flipV="1">
            <a:off x="3981919" y="2583674"/>
            <a:ext cx="410529" cy="298674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Łącznik prosty 87">
            <a:extLst>
              <a:ext uri="{FF2B5EF4-FFF2-40B4-BE49-F238E27FC236}">
                <a16:creationId xmlns:a16="http://schemas.microsoft.com/office/drawing/2014/main" id="{1FEEEA1F-4EA3-7E00-1503-E7A2087F7CAC}"/>
              </a:ext>
            </a:extLst>
          </p:cNvPr>
          <p:cNvCxnSpPr>
            <a:cxnSpLocks/>
          </p:cNvCxnSpPr>
          <p:nvPr/>
        </p:nvCxnSpPr>
        <p:spPr>
          <a:xfrm flipV="1">
            <a:off x="3981918" y="2543888"/>
            <a:ext cx="0" cy="33699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Łącznik prosty 89">
            <a:extLst>
              <a:ext uri="{FF2B5EF4-FFF2-40B4-BE49-F238E27FC236}">
                <a16:creationId xmlns:a16="http://schemas.microsoft.com/office/drawing/2014/main" id="{BEDB3E5D-7DB3-F2A2-C0AA-BEA2684E0646}"/>
              </a:ext>
            </a:extLst>
          </p:cNvPr>
          <p:cNvCxnSpPr>
            <a:cxnSpLocks/>
          </p:cNvCxnSpPr>
          <p:nvPr/>
        </p:nvCxnSpPr>
        <p:spPr>
          <a:xfrm flipH="1">
            <a:off x="3606706" y="2880257"/>
            <a:ext cx="785742" cy="13421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015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565C201D-B291-6EF5-6408-60A81F45DE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l-PL"/>
              <a:t>Apply this operation </a:t>
            </a:r>
            <a:br>
              <a:rPr lang="pl-PL"/>
            </a:br>
            <a:r>
              <a:rPr lang="pl-PL"/>
              <a:t>to every vector </a:t>
            </a:r>
            <a:br>
              <a:rPr lang="pl-PL"/>
            </a:br>
            <a:r>
              <a:rPr lang="pl-PL"/>
              <a:t>in a sequence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A6D572E-0936-70F0-6D74-02585C28EF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8908" y="2463110"/>
            <a:ext cx="3024051" cy="1838726"/>
          </a:xfrm>
        </p:spPr>
        <p:txBody>
          <a:bodyPr/>
          <a:lstStyle/>
          <a:p>
            <a:r>
              <a:rPr lang="pl-PL"/>
              <a:t>Tokens do not talk to each other this time…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AD7012C-49D7-A712-5B16-67FCF1687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818" b="95531" l="4080" r="97065">
                        <a14:foregroundMark x1="15920" y1="19309" x2="15920" y2="19309"/>
                        <a14:foregroundMark x1="37015" y1="6071" x2="37015" y2="6071"/>
                        <a14:foregroundMark x1="40846" y1="6155" x2="40846" y2="615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4080" y1="26728" x2="4080" y2="26728"/>
                        <a14:foregroundMark x1="7463" y1="32378" x2="7463" y2="32378"/>
                        <a14:foregroundMark x1="9950" y1="29174" x2="9950" y2="29174"/>
                        <a14:foregroundMark x1="9950" y1="29174" x2="9950" y2="29174"/>
                        <a14:foregroundMark x1="9950" y1="29174" x2="9950" y2="29174"/>
                        <a14:foregroundMark x1="45721" y1="5902" x2="45721" y2="5902"/>
                        <a14:foregroundMark x1="45721" y1="5902" x2="45721" y2="5902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19303" y1="35750" x2="41343" y2="23019"/>
                        <a14:foregroundMark x1="41343" y1="23019" x2="45572" y2="17791"/>
                        <a14:foregroundMark x1="31343" y1="39207" x2="60697" y2="18634"/>
                        <a14:foregroundMark x1="43234" y1="44013" x2="69154" y2="28331"/>
                        <a14:foregroundMark x1="56667" y1="49663" x2="76716" y2="35582"/>
                        <a14:foregroundMark x1="90498" y1="32715" x2="93333" y2="29764"/>
                        <a14:foregroundMark x1="89055" y1="53035" x2="94826" y2="46459"/>
                        <a14:foregroundMark x1="94826" y1="46459" x2="95075" y2="45110"/>
                        <a14:foregroundMark x1="96070" y1="36847" x2="97164" y2="63744"/>
                        <a14:foregroundMark x1="60597" y1="92496" x2="64826" y2="92243"/>
                        <a14:foregroundMark x1="51542" y1="93086" x2="52637" y2="92749"/>
                        <a14:foregroundMark x1="57164" y1="95531" x2="57164" y2="95531"/>
                        <a14:foregroundMark x1="57164" y1="95531" x2="57562" y2="95447"/>
                        <a14:foregroundMark x1="51393" y1="93508" x2="51393" y2="93508"/>
                        <a14:foregroundMark x1="51493" y1="89713" x2="51493" y2="89713"/>
                        <a14:backgroundMark x1="50995" y1="94013" x2="50995" y2="94013"/>
                        <a14:backgroundMark x1="50995" y1="93592" x2="50995" y2="93592"/>
                        <a14:backgroundMark x1="51045" y1="93929" x2="51045" y2="93929"/>
                        <a14:backgroundMark x1="51045" y1="93929" x2="51045" y2="939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25645" y="1819919"/>
            <a:ext cx="1807516" cy="1066524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5DD419BA-4456-A27D-2CCC-7240C78C8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818" b="95531" l="4080" r="97065">
                        <a14:foregroundMark x1="15920" y1="19309" x2="15920" y2="19309"/>
                        <a14:foregroundMark x1="37015" y1="6071" x2="37015" y2="6071"/>
                        <a14:foregroundMark x1="40846" y1="6155" x2="40846" y2="615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4080" y1="26728" x2="4080" y2="26728"/>
                        <a14:foregroundMark x1="7463" y1="32378" x2="7463" y2="32378"/>
                        <a14:foregroundMark x1="9950" y1="29174" x2="9950" y2="29174"/>
                        <a14:foregroundMark x1="9950" y1="29174" x2="9950" y2="29174"/>
                        <a14:foregroundMark x1="9950" y1="29174" x2="9950" y2="29174"/>
                        <a14:foregroundMark x1="45721" y1="5902" x2="45721" y2="5902"/>
                        <a14:foregroundMark x1="45721" y1="5902" x2="45721" y2="5902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19303" y1="35750" x2="41343" y2="23019"/>
                        <a14:foregroundMark x1="41343" y1="23019" x2="45572" y2="17791"/>
                        <a14:foregroundMark x1="31343" y1="39207" x2="60697" y2="18634"/>
                        <a14:foregroundMark x1="43234" y1="44013" x2="69154" y2="28331"/>
                        <a14:foregroundMark x1="56667" y1="49663" x2="76716" y2="35582"/>
                        <a14:foregroundMark x1="90498" y1="32715" x2="93333" y2="29764"/>
                        <a14:foregroundMark x1="89055" y1="53035" x2="94826" y2="46459"/>
                        <a14:foregroundMark x1="94826" y1="46459" x2="95075" y2="45110"/>
                        <a14:foregroundMark x1="96070" y1="36847" x2="97164" y2="63744"/>
                        <a14:foregroundMark x1="60597" y1="92496" x2="64826" y2="92243"/>
                        <a14:foregroundMark x1="51542" y1="93086" x2="52637" y2="92749"/>
                        <a14:foregroundMark x1="57164" y1="95531" x2="57164" y2="95531"/>
                        <a14:foregroundMark x1="57164" y1="95531" x2="57562" y2="95447"/>
                        <a14:foregroundMark x1="51393" y1="93508" x2="51393" y2="93508"/>
                        <a14:foregroundMark x1="51493" y1="89713" x2="51493" y2="89713"/>
                        <a14:backgroundMark x1="50995" y1="94013" x2="50995" y2="94013"/>
                        <a14:backgroundMark x1="50995" y1="93592" x2="50995" y2="93592"/>
                        <a14:backgroundMark x1="51045" y1="93929" x2="51045" y2="93929"/>
                        <a14:backgroundMark x1="51045" y1="93929" x2="51045" y2="939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31673" y="2176940"/>
            <a:ext cx="1807516" cy="1066524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D1C97862-2040-5575-560A-21240C0E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818" b="95531" l="4080" r="97065">
                        <a14:foregroundMark x1="15920" y1="19309" x2="15920" y2="19309"/>
                        <a14:foregroundMark x1="37015" y1="6071" x2="37015" y2="6071"/>
                        <a14:foregroundMark x1="40846" y1="6155" x2="40846" y2="615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4080" y1="26728" x2="4080" y2="26728"/>
                        <a14:foregroundMark x1="7463" y1="32378" x2="7463" y2="32378"/>
                        <a14:foregroundMark x1="9950" y1="29174" x2="9950" y2="29174"/>
                        <a14:foregroundMark x1="9950" y1="29174" x2="9950" y2="29174"/>
                        <a14:foregroundMark x1="9950" y1="29174" x2="9950" y2="29174"/>
                        <a14:foregroundMark x1="45721" y1="5902" x2="45721" y2="5902"/>
                        <a14:foregroundMark x1="45721" y1="5902" x2="45721" y2="5902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19303" y1="35750" x2="41343" y2="23019"/>
                        <a14:foregroundMark x1="41343" y1="23019" x2="45572" y2="17791"/>
                        <a14:foregroundMark x1="31343" y1="39207" x2="60697" y2="18634"/>
                        <a14:foregroundMark x1="43234" y1="44013" x2="69154" y2="28331"/>
                        <a14:foregroundMark x1="56667" y1="49663" x2="76716" y2="35582"/>
                        <a14:foregroundMark x1="90498" y1="32715" x2="93333" y2="29764"/>
                        <a14:foregroundMark x1="89055" y1="53035" x2="94826" y2="46459"/>
                        <a14:foregroundMark x1="94826" y1="46459" x2="95075" y2="45110"/>
                        <a14:foregroundMark x1="96070" y1="36847" x2="97164" y2="63744"/>
                        <a14:foregroundMark x1="60597" y1="92496" x2="64826" y2="92243"/>
                        <a14:foregroundMark x1="51542" y1="93086" x2="52637" y2="92749"/>
                        <a14:foregroundMark x1="57164" y1="95531" x2="57164" y2="95531"/>
                        <a14:foregroundMark x1="57164" y1="95531" x2="57562" y2="95447"/>
                        <a14:foregroundMark x1="51393" y1="93508" x2="51393" y2="93508"/>
                        <a14:foregroundMark x1="51493" y1="89713" x2="51493" y2="89713"/>
                        <a14:backgroundMark x1="50995" y1="94013" x2="50995" y2="94013"/>
                        <a14:backgroundMark x1="50995" y1="93592" x2="50995" y2="93592"/>
                        <a14:backgroundMark x1="51045" y1="93929" x2="51045" y2="93929"/>
                        <a14:backgroundMark x1="51045" y1="93929" x2="51045" y2="939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7701" y="2533961"/>
            <a:ext cx="1807516" cy="1066524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852BD655-2B3B-C889-3B62-76AA10D11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18" b="95531" l="4080" r="97065">
                        <a14:foregroundMark x1="15920" y1="19309" x2="15920" y2="19309"/>
                        <a14:foregroundMark x1="37015" y1="6071" x2="37015" y2="6071"/>
                        <a14:foregroundMark x1="40846" y1="6155" x2="40846" y2="615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4080" y1="26728" x2="4080" y2="26728"/>
                        <a14:foregroundMark x1="7463" y1="32378" x2="7463" y2="32378"/>
                        <a14:foregroundMark x1="9950" y1="29174" x2="9950" y2="29174"/>
                        <a14:foregroundMark x1="9950" y1="29174" x2="9950" y2="29174"/>
                        <a14:foregroundMark x1="9950" y1="29174" x2="9950" y2="29174"/>
                        <a14:foregroundMark x1="45721" y1="5902" x2="45721" y2="5902"/>
                        <a14:foregroundMark x1="45721" y1="5902" x2="45721" y2="5902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19303" y1="35750" x2="41343" y2="23019"/>
                        <a14:foregroundMark x1="41343" y1="23019" x2="45572" y2="17791"/>
                        <a14:foregroundMark x1="31343" y1="39207" x2="60697" y2="18634"/>
                        <a14:foregroundMark x1="43234" y1="44013" x2="69154" y2="28331"/>
                        <a14:foregroundMark x1="56667" y1="49663" x2="76716" y2="35582"/>
                        <a14:foregroundMark x1="90498" y1="32715" x2="93333" y2="29764"/>
                        <a14:foregroundMark x1="89055" y1="53035" x2="94826" y2="46459"/>
                        <a14:foregroundMark x1="94826" y1="46459" x2="95075" y2="45110"/>
                        <a14:foregroundMark x1="96070" y1="36847" x2="97164" y2="63744"/>
                        <a14:foregroundMark x1="60597" y1="92496" x2="64826" y2="92243"/>
                        <a14:foregroundMark x1="51542" y1="93086" x2="52637" y2="92749"/>
                        <a14:foregroundMark x1="57164" y1="95531" x2="57164" y2="95531"/>
                        <a14:foregroundMark x1="57164" y1="95531" x2="57562" y2="95447"/>
                        <a14:foregroundMark x1="51393" y1="93508" x2="51393" y2="93508"/>
                        <a14:foregroundMark x1="51493" y1="89713" x2="51493" y2="89713"/>
                        <a14:backgroundMark x1="50995" y1="94013" x2="50995" y2="94013"/>
                        <a14:backgroundMark x1="50995" y1="93592" x2="50995" y2="93592"/>
                        <a14:backgroundMark x1="51045" y1="93929" x2="51045" y2="93929"/>
                        <a14:backgroundMark x1="51045" y1="93929" x2="51045" y2="939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43729" y="2890982"/>
            <a:ext cx="1807516" cy="1066524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1591BF3C-3CD8-23E2-3EA2-DFF05EF1A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818" b="95531" l="4080" r="97065">
                        <a14:foregroundMark x1="15920" y1="19309" x2="15920" y2="19309"/>
                        <a14:foregroundMark x1="37015" y1="6071" x2="37015" y2="6071"/>
                        <a14:foregroundMark x1="40846" y1="6155" x2="40846" y2="615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4080" y1="26728" x2="4080" y2="26728"/>
                        <a14:foregroundMark x1="7463" y1="32378" x2="7463" y2="32378"/>
                        <a14:foregroundMark x1="9950" y1="29174" x2="9950" y2="29174"/>
                        <a14:foregroundMark x1="9950" y1="29174" x2="9950" y2="29174"/>
                        <a14:foregroundMark x1="9950" y1="29174" x2="9950" y2="29174"/>
                        <a14:foregroundMark x1="45721" y1="5902" x2="45721" y2="5902"/>
                        <a14:foregroundMark x1="45721" y1="5902" x2="45721" y2="5902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19303" y1="35750" x2="41343" y2="23019"/>
                        <a14:foregroundMark x1="41343" y1="23019" x2="45572" y2="17791"/>
                        <a14:foregroundMark x1="31343" y1="39207" x2="60697" y2="18634"/>
                        <a14:foregroundMark x1="43234" y1="44013" x2="69154" y2="28331"/>
                        <a14:foregroundMark x1="56667" y1="49663" x2="76716" y2="35582"/>
                        <a14:foregroundMark x1="90498" y1="32715" x2="93333" y2="29764"/>
                        <a14:foregroundMark x1="89055" y1="53035" x2="94826" y2="46459"/>
                        <a14:foregroundMark x1="94826" y1="46459" x2="95075" y2="45110"/>
                        <a14:foregroundMark x1="96070" y1="36847" x2="97164" y2="63744"/>
                        <a14:foregroundMark x1="60597" y1="92496" x2="64826" y2="92243"/>
                        <a14:foregroundMark x1="51542" y1="93086" x2="52637" y2="92749"/>
                        <a14:foregroundMark x1="57164" y1="95531" x2="57164" y2="95531"/>
                        <a14:foregroundMark x1="57164" y1="95531" x2="57562" y2="95447"/>
                        <a14:foregroundMark x1="51393" y1="93508" x2="51393" y2="93508"/>
                        <a14:foregroundMark x1="51493" y1="89713" x2="51493" y2="89713"/>
                        <a14:backgroundMark x1="50995" y1="94013" x2="50995" y2="94013"/>
                        <a14:backgroundMark x1="50995" y1="93592" x2="50995" y2="93592"/>
                        <a14:backgroundMark x1="51045" y1="93929" x2="51045" y2="93929"/>
                        <a14:backgroundMark x1="51045" y1="93929" x2="51045" y2="939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49757" y="3248003"/>
            <a:ext cx="1807516" cy="1066524"/>
          </a:xfrm>
          <a:prstGeom prst="rect">
            <a:avLst/>
          </a:prstGeom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866FD2BA-9187-0F63-5223-2F63DF1D5EC1}"/>
              </a:ext>
            </a:extLst>
          </p:cNvPr>
          <p:cNvSpPr txBox="1"/>
          <p:nvPr/>
        </p:nvSpPr>
        <p:spPr>
          <a:xfrm>
            <a:off x="2910308" y="2182969"/>
            <a:ext cx="5607561" cy="461665"/>
          </a:xfrm>
          <a:prstGeom prst="rect">
            <a:avLst/>
          </a:prstGeom>
          <a:noFill/>
          <a:scene3d>
            <a:camera prst="orthographicFront">
              <a:rot lat="1200000" lon="186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 algn="l"/>
            <a:r>
              <a:rPr lang="pl-PL" sz="2400" dirty="0" err="1"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Make    Great       Britain     Great      Again</a:t>
            </a:r>
          </a:p>
        </p:txBody>
      </p:sp>
    </p:spTree>
    <p:extLst>
      <p:ext uri="{BB962C8B-B14F-4D97-AF65-F5344CB8AC3E}">
        <p14:creationId xmlns:p14="http://schemas.microsoft.com/office/powerpoint/2010/main" val="1905837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FABD2ABA-E551-0003-E22D-D2F848919B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/>
              <a:t>Step 1. First Linear Transformation</a:t>
            </a:r>
          </a:p>
        </p:txBody>
      </p:sp>
      <p:sp>
        <p:nvSpPr>
          <p:cNvPr id="5" name="Podtytuł 4">
            <a:extLst>
              <a:ext uri="{FF2B5EF4-FFF2-40B4-BE49-F238E27FC236}">
                <a16:creationId xmlns:a16="http://schemas.microsoft.com/office/drawing/2014/main" id="{240619DA-A420-A420-E21E-859B4555F8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/>
              <a:t>From embedding dim to some much higher dim…</a:t>
            </a:r>
          </a:p>
        </p:txBody>
      </p:sp>
    </p:spTree>
    <p:extLst>
      <p:ext uri="{BB962C8B-B14F-4D97-AF65-F5344CB8AC3E}">
        <p14:creationId xmlns:p14="http://schemas.microsoft.com/office/powerpoint/2010/main" val="2766715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D5E09D0-5F7B-1C89-6A10-47E2B7FD16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992" y="444991"/>
            <a:ext cx="3024051" cy="596740"/>
          </a:xfrm>
        </p:spPr>
        <p:txBody>
          <a:bodyPr/>
          <a:lstStyle/>
          <a:p>
            <a:r>
              <a:rPr lang="pl-PL"/>
              <a:t>(a, b) x (b, c) = (a, c)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90BD5CAC-F9F2-C503-BABD-2F9547B48F62}"/>
              </a:ext>
            </a:extLst>
          </p:cNvPr>
          <p:cNvSpPr txBox="1"/>
          <p:nvPr/>
        </p:nvSpPr>
        <p:spPr>
          <a:xfrm>
            <a:off x="5074253" y="857065"/>
            <a:ext cx="3257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/>
              <a:t>(a, 12288) x (12288, 1) = (a, 1)</a:t>
            </a:r>
            <a:endParaRPr lang="pl-PL" b="1" dirty="0" err="1"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1A56D5FC-C1AB-BBE6-8623-11566EB04D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3" r="27511" b="27885"/>
          <a:stretch/>
        </p:blipFill>
        <p:spPr>
          <a:xfrm>
            <a:off x="4279211" y="1878067"/>
            <a:ext cx="2754000" cy="1423683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D3C26F40-2D60-3963-FB9C-E00BFAF66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211" y="4333980"/>
            <a:ext cx="2754000" cy="476221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17A6584C-7ECB-2F14-0A0E-8BAEFE158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8219" y="3324241"/>
            <a:ext cx="2754992" cy="1148661"/>
          </a:xfrm>
          <a:prstGeom prst="rect">
            <a:avLst/>
          </a:prstGeom>
        </p:spPr>
      </p:pic>
      <p:sp>
        <p:nvSpPr>
          <p:cNvPr id="10" name="Nawias otwierający 9">
            <a:extLst>
              <a:ext uri="{FF2B5EF4-FFF2-40B4-BE49-F238E27FC236}">
                <a16:creationId xmlns:a16="http://schemas.microsoft.com/office/drawing/2014/main" id="{FB10B4CB-FFD3-316D-7CC9-86FD53B4DA8F}"/>
              </a:ext>
            </a:extLst>
          </p:cNvPr>
          <p:cNvSpPr/>
          <p:nvPr/>
        </p:nvSpPr>
        <p:spPr>
          <a:xfrm>
            <a:off x="4242500" y="1915932"/>
            <a:ext cx="45719" cy="2916000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Nawias otwierający 10">
            <a:extLst>
              <a:ext uri="{FF2B5EF4-FFF2-40B4-BE49-F238E27FC236}">
                <a16:creationId xmlns:a16="http://schemas.microsoft.com/office/drawing/2014/main" id="{315467AE-0256-A86E-5471-B61D2353FFA7}"/>
              </a:ext>
            </a:extLst>
          </p:cNvPr>
          <p:cNvSpPr/>
          <p:nvPr/>
        </p:nvSpPr>
        <p:spPr>
          <a:xfrm flipH="1">
            <a:off x="7024203" y="1915932"/>
            <a:ext cx="45719" cy="2916000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DC590EE3-9C66-6293-BA0B-158EF45EF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3460" y="1902420"/>
            <a:ext cx="270259" cy="1867791"/>
          </a:xfrm>
          <a:prstGeom prst="rect">
            <a:avLst/>
          </a:prstGeom>
        </p:spPr>
      </p:pic>
      <p:sp>
        <p:nvSpPr>
          <p:cNvPr id="16" name="pole tekstowe 15">
            <a:extLst>
              <a:ext uri="{FF2B5EF4-FFF2-40B4-BE49-F238E27FC236}">
                <a16:creationId xmlns:a16="http://schemas.microsoft.com/office/drawing/2014/main" id="{DC0FB653-DCBE-FFC2-990B-01C72801A7A2}"/>
              </a:ext>
            </a:extLst>
          </p:cNvPr>
          <p:cNvSpPr txBox="1"/>
          <p:nvPr/>
        </p:nvSpPr>
        <p:spPr>
          <a:xfrm>
            <a:off x="7598979" y="304950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=</a:t>
            </a:r>
          </a:p>
        </p:txBody>
      </p:sp>
      <p:pic>
        <p:nvPicPr>
          <p:cNvPr id="17" name="Obraz 16">
            <a:extLst>
              <a:ext uri="{FF2B5EF4-FFF2-40B4-BE49-F238E27FC236}">
                <a16:creationId xmlns:a16="http://schemas.microsoft.com/office/drawing/2014/main" id="{8263EBAF-14DD-B509-525B-EE92738EF3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9285" y="1902421"/>
            <a:ext cx="211826" cy="2929512"/>
          </a:xfrm>
          <a:prstGeom prst="rect">
            <a:avLst/>
          </a:prstGeom>
        </p:spPr>
      </p:pic>
      <p:sp>
        <p:nvSpPr>
          <p:cNvPr id="18" name="Nawias otwierający 17">
            <a:extLst>
              <a:ext uri="{FF2B5EF4-FFF2-40B4-BE49-F238E27FC236}">
                <a16:creationId xmlns:a16="http://schemas.microsoft.com/office/drawing/2014/main" id="{132CA0DC-C564-E000-ED77-AEE3DBEAE2B5}"/>
              </a:ext>
            </a:extLst>
          </p:cNvPr>
          <p:cNvSpPr/>
          <p:nvPr/>
        </p:nvSpPr>
        <p:spPr>
          <a:xfrm>
            <a:off x="8036425" y="1915932"/>
            <a:ext cx="45719" cy="2916000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Nawias otwierający 18">
            <a:extLst>
              <a:ext uri="{FF2B5EF4-FFF2-40B4-BE49-F238E27FC236}">
                <a16:creationId xmlns:a16="http://schemas.microsoft.com/office/drawing/2014/main" id="{EDB83F77-0F4D-1E69-2C85-F8A6A91FB6BD}"/>
              </a:ext>
            </a:extLst>
          </p:cNvPr>
          <p:cNvSpPr/>
          <p:nvPr/>
        </p:nvSpPr>
        <p:spPr>
          <a:xfrm flipH="1">
            <a:off x="8276879" y="1915932"/>
            <a:ext cx="45719" cy="2916000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185D41B7-A288-BF44-7A68-CF2C612189B8}"/>
              </a:ext>
            </a:extLst>
          </p:cNvPr>
          <p:cNvSpPr txBox="1"/>
          <p:nvPr/>
        </p:nvSpPr>
        <p:spPr>
          <a:xfrm>
            <a:off x="2278622" y="3004600"/>
            <a:ext cx="17218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/>
              <a:t>a = 4 * 12,288</a:t>
            </a:r>
          </a:p>
        </p:txBody>
      </p:sp>
    </p:spTree>
    <p:extLst>
      <p:ext uri="{BB962C8B-B14F-4D97-AF65-F5344CB8AC3E}">
        <p14:creationId xmlns:p14="http://schemas.microsoft.com/office/powerpoint/2010/main" val="2503152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7D9C6-5801-8A3F-BD68-1A0714C4A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Nawias otwierający 9">
            <a:extLst>
              <a:ext uri="{FF2B5EF4-FFF2-40B4-BE49-F238E27FC236}">
                <a16:creationId xmlns:a16="http://schemas.microsoft.com/office/drawing/2014/main" id="{DFC26701-DD51-EF26-C1A4-0634911083F1}"/>
              </a:ext>
            </a:extLst>
          </p:cNvPr>
          <p:cNvSpPr/>
          <p:nvPr/>
        </p:nvSpPr>
        <p:spPr>
          <a:xfrm>
            <a:off x="2259876" y="916073"/>
            <a:ext cx="45719" cy="2988000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Nawias otwierający 10">
            <a:extLst>
              <a:ext uri="{FF2B5EF4-FFF2-40B4-BE49-F238E27FC236}">
                <a16:creationId xmlns:a16="http://schemas.microsoft.com/office/drawing/2014/main" id="{042375A7-1A00-5484-7EEF-F5276620A649}"/>
              </a:ext>
            </a:extLst>
          </p:cNvPr>
          <p:cNvSpPr/>
          <p:nvPr/>
        </p:nvSpPr>
        <p:spPr>
          <a:xfrm flipH="1">
            <a:off x="5041579" y="916073"/>
            <a:ext cx="45719" cy="2988000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8B97E618-961D-538B-EFCF-FEE99467D7DD}"/>
              </a:ext>
            </a:extLst>
          </p:cNvPr>
          <p:cNvSpPr txBox="1"/>
          <p:nvPr/>
        </p:nvSpPr>
        <p:spPr>
          <a:xfrm>
            <a:off x="5616355" y="204964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=</a:t>
            </a:r>
          </a:p>
        </p:txBody>
      </p:sp>
      <p:sp>
        <p:nvSpPr>
          <p:cNvPr id="18" name="Nawias otwierający 17">
            <a:extLst>
              <a:ext uri="{FF2B5EF4-FFF2-40B4-BE49-F238E27FC236}">
                <a16:creationId xmlns:a16="http://schemas.microsoft.com/office/drawing/2014/main" id="{DB931AF1-41BD-6055-924D-9A57EF44B0BA}"/>
              </a:ext>
            </a:extLst>
          </p:cNvPr>
          <p:cNvSpPr/>
          <p:nvPr/>
        </p:nvSpPr>
        <p:spPr>
          <a:xfrm>
            <a:off x="6053801" y="916073"/>
            <a:ext cx="45719" cy="2988000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Nawias otwierający 18">
            <a:extLst>
              <a:ext uri="{FF2B5EF4-FFF2-40B4-BE49-F238E27FC236}">
                <a16:creationId xmlns:a16="http://schemas.microsoft.com/office/drawing/2014/main" id="{04C86BC5-E548-3D57-C3CC-FF18615E2D93}"/>
              </a:ext>
            </a:extLst>
          </p:cNvPr>
          <p:cNvSpPr/>
          <p:nvPr/>
        </p:nvSpPr>
        <p:spPr>
          <a:xfrm flipH="1">
            <a:off x="7066023" y="916073"/>
            <a:ext cx="45719" cy="2988000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Nawias otwierający 6">
            <a:extLst>
              <a:ext uri="{FF2B5EF4-FFF2-40B4-BE49-F238E27FC236}">
                <a16:creationId xmlns:a16="http://schemas.microsoft.com/office/drawing/2014/main" id="{7B589853-948C-311E-63C3-1CDC987FAAC4}"/>
              </a:ext>
            </a:extLst>
          </p:cNvPr>
          <p:cNvSpPr/>
          <p:nvPr/>
        </p:nvSpPr>
        <p:spPr>
          <a:xfrm>
            <a:off x="5179360" y="919365"/>
            <a:ext cx="45719" cy="1800000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Nawias otwierający 11">
            <a:extLst>
              <a:ext uri="{FF2B5EF4-FFF2-40B4-BE49-F238E27FC236}">
                <a16:creationId xmlns:a16="http://schemas.microsoft.com/office/drawing/2014/main" id="{341843A7-2146-5AA2-33B7-DB7A87DA4E8D}"/>
              </a:ext>
            </a:extLst>
          </p:cNvPr>
          <p:cNvSpPr/>
          <p:nvPr/>
        </p:nvSpPr>
        <p:spPr>
          <a:xfrm flipH="1">
            <a:off x="5536035" y="916074"/>
            <a:ext cx="45719" cy="1800000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pole tekstowe 13">
                <a:extLst>
                  <a:ext uri="{FF2B5EF4-FFF2-40B4-BE49-F238E27FC236}">
                    <a16:creationId xmlns:a16="http://schemas.microsoft.com/office/drawing/2014/main" id="{1B008540-116C-7C86-0B4B-F74E7F052730}"/>
                  </a:ext>
                </a:extLst>
              </p:cNvPr>
              <p:cNvSpPr txBox="1"/>
              <p:nvPr/>
            </p:nvSpPr>
            <p:spPr>
              <a:xfrm>
                <a:off x="5209313" y="1597516"/>
                <a:ext cx="330551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pl-PL" b="1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 Neue Condensed" panose="02000503000000020004" pitchFamily="2" charset="0"/>
                            <a:cs typeface="Helvetica Neue Condensed" panose="02000503000000020004" pitchFamily="2" charset="0"/>
                          </a:rPr>
                        </m:ctrlPr>
                      </m:accPr>
                      <m:e>
                        <m:r>
                          <a:rPr lang="pl-PL" b="1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 Neue Condensed" panose="02000503000000020004" pitchFamily="2" charset="0"/>
                            <a:cs typeface="Helvetica Neue Condensed" panose="02000503000000020004" pitchFamily="2" charset="0"/>
                          </a:rPr>
                          <m:t>𝑬</m:t>
                        </m:r>
                      </m:e>
                    </m:acc>
                  </m:oMath>
                </a14:m>
                <a:r>
                  <a:rPr lang="pl-PL" dirty="0" err="1">
                    <a:solidFill>
                      <a:srgbClr val="C00000"/>
                    </a:solidFill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 </a:t>
                </a:r>
                <a:endParaRPr lang="pl-PL"/>
              </a:p>
            </p:txBody>
          </p:sp>
        </mc:Choice>
        <mc:Fallback xmlns="">
          <p:sp>
            <p:nvSpPr>
              <p:cNvPr id="14" name="pole tekstowe 13">
                <a:extLst>
                  <a:ext uri="{FF2B5EF4-FFF2-40B4-BE49-F238E27FC236}">
                    <a16:creationId xmlns:a16="http://schemas.microsoft.com/office/drawing/2014/main" id="{1B008540-116C-7C86-0B4B-F74E7F052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313" y="1597516"/>
                <a:ext cx="330551" cy="4029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16304E84-AC82-0B1C-B796-AF0565DCEE32}"/>
              </a:ext>
            </a:extLst>
          </p:cNvPr>
          <p:cNvCxnSpPr/>
          <p:nvPr/>
        </p:nvCxnSpPr>
        <p:spPr>
          <a:xfrm>
            <a:off x="5370567" y="975896"/>
            <a:ext cx="0" cy="52816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C2AD4E4E-8EA2-11F2-E478-A991BD357679}"/>
              </a:ext>
            </a:extLst>
          </p:cNvPr>
          <p:cNvCxnSpPr/>
          <p:nvPr/>
        </p:nvCxnSpPr>
        <p:spPr>
          <a:xfrm>
            <a:off x="5370567" y="2049643"/>
            <a:ext cx="0" cy="52816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pole tekstowe 26">
                <a:extLst>
                  <a:ext uri="{FF2B5EF4-FFF2-40B4-BE49-F238E27FC236}">
                    <a16:creationId xmlns:a16="http://schemas.microsoft.com/office/drawing/2014/main" id="{50B6BA27-BB84-A992-42EE-95501091227A}"/>
                  </a:ext>
                </a:extLst>
              </p:cNvPr>
              <p:cNvSpPr txBox="1"/>
              <p:nvPr/>
            </p:nvSpPr>
            <p:spPr>
              <a:xfrm>
                <a:off x="3413124" y="833056"/>
                <a:ext cx="520929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𝑹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𝟏</m:t>
                          </m:r>
                        </m:e>
                      </m:acc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27" name="pole tekstowe 26">
                <a:extLst>
                  <a:ext uri="{FF2B5EF4-FFF2-40B4-BE49-F238E27FC236}">
                    <a16:creationId xmlns:a16="http://schemas.microsoft.com/office/drawing/2014/main" id="{50B6BA27-BB84-A992-42EE-955010912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3124" y="833056"/>
                <a:ext cx="520929" cy="4029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pole tekstowe 27">
                <a:extLst>
                  <a:ext uri="{FF2B5EF4-FFF2-40B4-BE49-F238E27FC236}">
                    <a16:creationId xmlns:a16="http://schemas.microsoft.com/office/drawing/2014/main" id="{94C09597-D827-4DBA-0566-84DBECE8ACD9}"/>
                  </a:ext>
                </a:extLst>
              </p:cNvPr>
              <p:cNvSpPr txBox="1"/>
              <p:nvPr/>
            </p:nvSpPr>
            <p:spPr>
              <a:xfrm>
                <a:off x="3413123" y="1319430"/>
                <a:ext cx="520929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𝑹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𝟐</m:t>
                          </m:r>
                        </m:e>
                      </m:acc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28" name="pole tekstowe 27">
                <a:extLst>
                  <a:ext uri="{FF2B5EF4-FFF2-40B4-BE49-F238E27FC236}">
                    <a16:creationId xmlns:a16="http://schemas.microsoft.com/office/drawing/2014/main" id="{94C09597-D827-4DBA-0566-84DBECE8A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3123" y="1319430"/>
                <a:ext cx="520929" cy="4029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pole tekstowe 28">
                <a:extLst>
                  <a:ext uri="{FF2B5EF4-FFF2-40B4-BE49-F238E27FC236}">
                    <a16:creationId xmlns:a16="http://schemas.microsoft.com/office/drawing/2014/main" id="{45D66BFC-6AF0-F9C2-464D-2565A99449B0}"/>
                  </a:ext>
                </a:extLst>
              </p:cNvPr>
              <p:cNvSpPr txBox="1"/>
              <p:nvPr/>
            </p:nvSpPr>
            <p:spPr>
              <a:xfrm>
                <a:off x="3413122" y="1784978"/>
                <a:ext cx="520929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𝑹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𝟑</m:t>
                          </m:r>
                        </m:e>
                      </m:acc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29" name="pole tekstowe 28">
                <a:extLst>
                  <a:ext uri="{FF2B5EF4-FFF2-40B4-BE49-F238E27FC236}">
                    <a16:creationId xmlns:a16="http://schemas.microsoft.com/office/drawing/2014/main" id="{45D66BFC-6AF0-F9C2-464D-2565A9944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3122" y="1784978"/>
                <a:ext cx="520929" cy="4029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pole tekstowe 29">
                <a:extLst>
                  <a:ext uri="{FF2B5EF4-FFF2-40B4-BE49-F238E27FC236}">
                    <a16:creationId xmlns:a16="http://schemas.microsoft.com/office/drawing/2014/main" id="{C16CBF9F-A3D5-5FCD-4127-F03BA18E7B81}"/>
                  </a:ext>
                </a:extLst>
              </p:cNvPr>
              <p:cNvSpPr txBox="1"/>
              <p:nvPr/>
            </p:nvSpPr>
            <p:spPr>
              <a:xfrm>
                <a:off x="3413121" y="2250526"/>
                <a:ext cx="520929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𝑹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𝟒</m:t>
                          </m:r>
                        </m:e>
                      </m:acc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30" name="pole tekstowe 29">
                <a:extLst>
                  <a:ext uri="{FF2B5EF4-FFF2-40B4-BE49-F238E27FC236}">
                    <a16:creationId xmlns:a16="http://schemas.microsoft.com/office/drawing/2014/main" id="{C16CBF9F-A3D5-5FCD-4127-F03BA18E7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3121" y="2250526"/>
                <a:ext cx="520929" cy="4029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pole tekstowe 30">
                <a:extLst>
                  <a:ext uri="{FF2B5EF4-FFF2-40B4-BE49-F238E27FC236}">
                    <a16:creationId xmlns:a16="http://schemas.microsoft.com/office/drawing/2014/main" id="{951188B8-02B3-6E6F-C58F-6F1AFA889C29}"/>
                  </a:ext>
                </a:extLst>
              </p:cNvPr>
              <p:cNvSpPr txBox="1"/>
              <p:nvPr/>
            </p:nvSpPr>
            <p:spPr>
              <a:xfrm>
                <a:off x="3413120" y="2716074"/>
                <a:ext cx="520929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𝑹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𝟓</m:t>
                          </m:r>
                        </m:e>
                      </m:acc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31" name="pole tekstowe 30">
                <a:extLst>
                  <a:ext uri="{FF2B5EF4-FFF2-40B4-BE49-F238E27FC236}">
                    <a16:creationId xmlns:a16="http://schemas.microsoft.com/office/drawing/2014/main" id="{951188B8-02B3-6E6F-C58F-6F1AFA889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3120" y="2716074"/>
                <a:ext cx="520929" cy="4029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pole tekstowe 31">
                <a:extLst>
                  <a:ext uri="{FF2B5EF4-FFF2-40B4-BE49-F238E27FC236}">
                    <a16:creationId xmlns:a16="http://schemas.microsoft.com/office/drawing/2014/main" id="{7962AB93-E7CB-7D81-EC65-2B44C199DEC2}"/>
                  </a:ext>
                </a:extLst>
              </p:cNvPr>
              <p:cNvSpPr txBox="1"/>
              <p:nvPr/>
            </p:nvSpPr>
            <p:spPr>
              <a:xfrm>
                <a:off x="3413120" y="3534215"/>
                <a:ext cx="520929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𝑹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𝒂</m:t>
                          </m:r>
                        </m:e>
                      </m:acc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32" name="pole tekstowe 31">
                <a:extLst>
                  <a:ext uri="{FF2B5EF4-FFF2-40B4-BE49-F238E27FC236}">
                    <a16:creationId xmlns:a16="http://schemas.microsoft.com/office/drawing/2014/main" id="{7962AB93-E7CB-7D81-EC65-2B44C199D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3120" y="3534215"/>
                <a:ext cx="520929" cy="4029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pole tekstowe 34">
                <a:extLst>
                  <a:ext uri="{FF2B5EF4-FFF2-40B4-BE49-F238E27FC236}">
                    <a16:creationId xmlns:a16="http://schemas.microsoft.com/office/drawing/2014/main" id="{566EE158-4DFD-FB79-603D-08205FC72246}"/>
                  </a:ext>
                </a:extLst>
              </p:cNvPr>
              <p:cNvSpPr txBox="1"/>
              <p:nvPr/>
            </p:nvSpPr>
            <p:spPr>
              <a:xfrm>
                <a:off x="3511941" y="3129211"/>
                <a:ext cx="32329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pl-PL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5" name="pole tekstowe 34">
                <a:extLst>
                  <a:ext uri="{FF2B5EF4-FFF2-40B4-BE49-F238E27FC236}">
                    <a16:creationId xmlns:a16="http://schemas.microsoft.com/office/drawing/2014/main" id="{566EE158-4DFD-FB79-603D-08205FC72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941" y="3129211"/>
                <a:ext cx="32329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pole tekstowe 35">
                <a:extLst>
                  <a:ext uri="{FF2B5EF4-FFF2-40B4-BE49-F238E27FC236}">
                    <a16:creationId xmlns:a16="http://schemas.microsoft.com/office/drawing/2014/main" id="{DA532866-C484-77D4-ACC1-18D2665D5B47}"/>
                  </a:ext>
                </a:extLst>
              </p:cNvPr>
              <p:cNvSpPr txBox="1"/>
              <p:nvPr/>
            </p:nvSpPr>
            <p:spPr>
              <a:xfrm>
                <a:off x="6158728" y="833056"/>
                <a:ext cx="861576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𝑹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𝟏</m:t>
                          </m:r>
                        </m:e>
                      </m:acc>
                      <m:r>
                        <a:rPr lang="pl-PL" b="1" i="1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Condensed" panose="02000503000000020004" pitchFamily="2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pl-PL" b="1" i="1" dirty="0" err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𝑬</m:t>
                          </m:r>
                        </m:e>
                      </m:acc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36" name="pole tekstowe 35">
                <a:extLst>
                  <a:ext uri="{FF2B5EF4-FFF2-40B4-BE49-F238E27FC236}">
                    <a16:creationId xmlns:a16="http://schemas.microsoft.com/office/drawing/2014/main" id="{DA532866-C484-77D4-ACC1-18D2665D5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728" y="833056"/>
                <a:ext cx="861576" cy="4029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pole tekstowe 37">
                <a:extLst>
                  <a:ext uri="{FF2B5EF4-FFF2-40B4-BE49-F238E27FC236}">
                    <a16:creationId xmlns:a16="http://schemas.microsoft.com/office/drawing/2014/main" id="{019F3F83-8B79-A320-4267-7B1499F4B396}"/>
                  </a:ext>
                </a:extLst>
              </p:cNvPr>
              <p:cNvSpPr txBox="1"/>
              <p:nvPr/>
            </p:nvSpPr>
            <p:spPr>
              <a:xfrm>
                <a:off x="6158728" y="1310883"/>
                <a:ext cx="861576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𝑹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𝟐</m:t>
                          </m:r>
                        </m:e>
                      </m:acc>
                      <m:r>
                        <a:rPr lang="pl-PL" b="1" i="1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Condensed" panose="02000503000000020004" pitchFamily="2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pl-PL" b="1" i="1" dirty="0" err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𝑬</m:t>
                          </m:r>
                        </m:e>
                      </m:acc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38" name="pole tekstowe 37">
                <a:extLst>
                  <a:ext uri="{FF2B5EF4-FFF2-40B4-BE49-F238E27FC236}">
                    <a16:creationId xmlns:a16="http://schemas.microsoft.com/office/drawing/2014/main" id="{019F3F83-8B79-A320-4267-7B1499F4B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728" y="1310883"/>
                <a:ext cx="861576" cy="4029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pole tekstowe 38">
                <a:extLst>
                  <a:ext uri="{FF2B5EF4-FFF2-40B4-BE49-F238E27FC236}">
                    <a16:creationId xmlns:a16="http://schemas.microsoft.com/office/drawing/2014/main" id="{FAB0A71D-4FE7-F7EE-F026-B2C84FC52163}"/>
                  </a:ext>
                </a:extLst>
              </p:cNvPr>
              <p:cNvSpPr txBox="1"/>
              <p:nvPr/>
            </p:nvSpPr>
            <p:spPr>
              <a:xfrm>
                <a:off x="6158728" y="1780164"/>
                <a:ext cx="861576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𝑹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𝟑</m:t>
                          </m:r>
                        </m:e>
                      </m:acc>
                      <m:r>
                        <a:rPr lang="pl-PL" b="1" i="1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Condensed" panose="02000503000000020004" pitchFamily="2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pl-PL" b="1" i="1" dirty="0" err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𝑬</m:t>
                          </m:r>
                        </m:e>
                      </m:acc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39" name="pole tekstowe 38">
                <a:extLst>
                  <a:ext uri="{FF2B5EF4-FFF2-40B4-BE49-F238E27FC236}">
                    <a16:creationId xmlns:a16="http://schemas.microsoft.com/office/drawing/2014/main" id="{FAB0A71D-4FE7-F7EE-F026-B2C84FC52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728" y="1780164"/>
                <a:ext cx="861576" cy="4029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pole tekstowe 39">
                <a:extLst>
                  <a:ext uri="{FF2B5EF4-FFF2-40B4-BE49-F238E27FC236}">
                    <a16:creationId xmlns:a16="http://schemas.microsoft.com/office/drawing/2014/main" id="{0B426B92-E6C1-BBC9-6C70-30976FC0ED73}"/>
                  </a:ext>
                </a:extLst>
              </p:cNvPr>
              <p:cNvSpPr txBox="1"/>
              <p:nvPr/>
            </p:nvSpPr>
            <p:spPr>
              <a:xfrm>
                <a:off x="6158728" y="2266537"/>
                <a:ext cx="861576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𝑹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𝟒</m:t>
                          </m:r>
                        </m:e>
                      </m:acc>
                      <m:r>
                        <a:rPr lang="pl-PL" b="1" i="1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Condensed" panose="02000503000000020004" pitchFamily="2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pl-PL" b="1" i="1" dirty="0" err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𝑬</m:t>
                          </m:r>
                        </m:e>
                      </m:acc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40" name="pole tekstowe 39">
                <a:extLst>
                  <a:ext uri="{FF2B5EF4-FFF2-40B4-BE49-F238E27FC236}">
                    <a16:creationId xmlns:a16="http://schemas.microsoft.com/office/drawing/2014/main" id="{0B426B92-E6C1-BBC9-6C70-30976FC0E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728" y="2266537"/>
                <a:ext cx="861576" cy="4029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pole tekstowe 40">
                <a:extLst>
                  <a:ext uri="{FF2B5EF4-FFF2-40B4-BE49-F238E27FC236}">
                    <a16:creationId xmlns:a16="http://schemas.microsoft.com/office/drawing/2014/main" id="{59170D05-6443-CA4A-4420-58468F8CA9DC}"/>
                  </a:ext>
                </a:extLst>
              </p:cNvPr>
              <p:cNvSpPr txBox="1"/>
              <p:nvPr/>
            </p:nvSpPr>
            <p:spPr>
              <a:xfrm>
                <a:off x="6158728" y="2744364"/>
                <a:ext cx="861576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𝑹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𝟓</m:t>
                          </m:r>
                        </m:e>
                      </m:acc>
                      <m:r>
                        <a:rPr lang="pl-PL" b="1" i="1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Condensed" panose="02000503000000020004" pitchFamily="2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pl-PL" b="1" i="1" dirty="0" err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𝑬</m:t>
                          </m:r>
                        </m:e>
                      </m:acc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41" name="pole tekstowe 40">
                <a:extLst>
                  <a:ext uri="{FF2B5EF4-FFF2-40B4-BE49-F238E27FC236}">
                    <a16:creationId xmlns:a16="http://schemas.microsoft.com/office/drawing/2014/main" id="{59170D05-6443-CA4A-4420-58468F8CA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728" y="2744364"/>
                <a:ext cx="861576" cy="4029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pole tekstowe 41">
                <a:extLst>
                  <a:ext uri="{FF2B5EF4-FFF2-40B4-BE49-F238E27FC236}">
                    <a16:creationId xmlns:a16="http://schemas.microsoft.com/office/drawing/2014/main" id="{1F23649B-ED26-61BD-D4AE-843B7CED9FC3}"/>
                  </a:ext>
                </a:extLst>
              </p:cNvPr>
              <p:cNvSpPr txBox="1"/>
              <p:nvPr/>
            </p:nvSpPr>
            <p:spPr>
              <a:xfrm>
                <a:off x="6158728" y="3533424"/>
                <a:ext cx="861576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𝑹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𝒂</m:t>
                          </m:r>
                        </m:e>
                      </m:acc>
                      <m:r>
                        <a:rPr lang="pl-PL" b="1" i="1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Condensed" panose="02000503000000020004" pitchFamily="2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pl-PL" b="1" i="1" dirty="0" err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𝑬</m:t>
                          </m:r>
                        </m:e>
                      </m:acc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42" name="pole tekstowe 41">
                <a:extLst>
                  <a:ext uri="{FF2B5EF4-FFF2-40B4-BE49-F238E27FC236}">
                    <a16:creationId xmlns:a16="http://schemas.microsoft.com/office/drawing/2014/main" id="{1F23649B-ED26-61BD-D4AE-843B7CED9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728" y="3533424"/>
                <a:ext cx="861576" cy="4029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pole tekstowe 42">
                <a:extLst>
                  <a:ext uri="{FF2B5EF4-FFF2-40B4-BE49-F238E27FC236}">
                    <a16:creationId xmlns:a16="http://schemas.microsoft.com/office/drawing/2014/main" id="{D366392C-1167-AEFD-1B5D-9193A6DF8CD3}"/>
                  </a:ext>
                </a:extLst>
              </p:cNvPr>
              <p:cNvSpPr txBox="1"/>
              <p:nvPr/>
            </p:nvSpPr>
            <p:spPr>
              <a:xfrm>
                <a:off x="6427871" y="3097106"/>
                <a:ext cx="32329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pl-PL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3" name="pole tekstowe 42">
                <a:extLst>
                  <a:ext uri="{FF2B5EF4-FFF2-40B4-BE49-F238E27FC236}">
                    <a16:creationId xmlns:a16="http://schemas.microsoft.com/office/drawing/2014/main" id="{D366392C-1167-AEFD-1B5D-9193A6DF8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871" y="3097106"/>
                <a:ext cx="32329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upa 7">
            <a:extLst>
              <a:ext uri="{FF2B5EF4-FFF2-40B4-BE49-F238E27FC236}">
                <a16:creationId xmlns:a16="http://schemas.microsoft.com/office/drawing/2014/main" id="{6A52DB40-D6A7-B71D-C9B5-F0CB1E1B463C}"/>
              </a:ext>
            </a:extLst>
          </p:cNvPr>
          <p:cNvGrpSpPr/>
          <p:nvPr/>
        </p:nvGrpSpPr>
        <p:grpSpPr>
          <a:xfrm>
            <a:off x="2616820" y="1034522"/>
            <a:ext cx="2113533" cy="0"/>
            <a:chOff x="2616820" y="1034522"/>
            <a:chExt cx="2113533" cy="0"/>
          </a:xfrm>
        </p:grpSpPr>
        <p:cxnSp>
          <p:nvCxnSpPr>
            <p:cNvPr id="2" name="Łącznik prosty 1">
              <a:extLst>
                <a:ext uri="{FF2B5EF4-FFF2-40B4-BE49-F238E27FC236}">
                  <a16:creationId xmlns:a16="http://schemas.microsoft.com/office/drawing/2014/main" id="{E03CE099-4BEF-4F01-F769-9D03075D939A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flipH="1">
              <a:off x="2616820" y="1034522"/>
              <a:ext cx="79630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Łącznik prosty 4">
              <a:extLst>
                <a:ext uri="{FF2B5EF4-FFF2-40B4-BE49-F238E27FC236}">
                  <a16:creationId xmlns:a16="http://schemas.microsoft.com/office/drawing/2014/main" id="{3DE3242F-B4D7-A071-187F-C2A1A76AE9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5232" y="1034522"/>
              <a:ext cx="895121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9594D827-3241-6F26-946D-2BF337A0B789}"/>
              </a:ext>
            </a:extLst>
          </p:cNvPr>
          <p:cNvGrpSpPr/>
          <p:nvPr/>
        </p:nvGrpSpPr>
        <p:grpSpPr>
          <a:xfrm>
            <a:off x="2616820" y="1516388"/>
            <a:ext cx="2113533" cy="0"/>
            <a:chOff x="2616820" y="1034522"/>
            <a:chExt cx="2113533" cy="0"/>
          </a:xfrm>
        </p:grpSpPr>
        <p:cxnSp>
          <p:nvCxnSpPr>
            <p:cNvPr id="13" name="Łącznik prosty 12">
              <a:extLst>
                <a:ext uri="{FF2B5EF4-FFF2-40B4-BE49-F238E27FC236}">
                  <a16:creationId xmlns:a16="http://schemas.microsoft.com/office/drawing/2014/main" id="{B98DEBAA-564A-9E51-10E8-69B832109A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6820" y="1034522"/>
              <a:ext cx="79630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Łącznik prosty 14">
              <a:extLst>
                <a:ext uri="{FF2B5EF4-FFF2-40B4-BE49-F238E27FC236}">
                  <a16:creationId xmlns:a16="http://schemas.microsoft.com/office/drawing/2014/main" id="{6DE44186-CEB4-81AF-B334-F8BC9322A7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5232" y="1034522"/>
              <a:ext cx="895121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5606FFA3-CC49-A113-6DA8-D65E1A6EEC9B}"/>
              </a:ext>
            </a:extLst>
          </p:cNvPr>
          <p:cNvGrpSpPr/>
          <p:nvPr/>
        </p:nvGrpSpPr>
        <p:grpSpPr>
          <a:xfrm>
            <a:off x="2616820" y="1998254"/>
            <a:ext cx="2113533" cy="0"/>
            <a:chOff x="2616820" y="1034522"/>
            <a:chExt cx="2113533" cy="0"/>
          </a:xfrm>
        </p:grpSpPr>
        <p:cxnSp>
          <p:nvCxnSpPr>
            <p:cNvPr id="20" name="Łącznik prosty 19">
              <a:extLst>
                <a:ext uri="{FF2B5EF4-FFF2-40B4-BE49-F238E27FC236}">
                  <a16:creationId xmlns:a16="http://schemas.microsoft.com/office/drawing/2014/main" id="{7EAE6F48-A78A-D28D-706A-9CCA1D0683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6820" y="1034522"/>
              <a:ext cx="79630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Łącznik prosty 21">
              <a:extLst>
                <a:ext uri="{FF2B5EF4-FFF2-40B4-BE49-F238E27FC236}">
                  <a16:creationId xmlns:a16="http://schemas.microsoft.com/office/drawing/2014/main" id="{AF74C8E9-9F19-68BE-0044-966DDECB1D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5232" y="1034522"/>
              <a:ext cx="895121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FB76F81C-0A29-3928-E794-4A641C16F2B3}"/>
              </a:ext>
            </a:extLst>
          </p:cNvPr>
          <p:cNvGrpSpPr/>
          <p:nvPr/>
        </p:nvGrpSpPr>
        <p:grpSpPr>
          <a:xfrm>
            <a:off x="2616820" y="2480120"/>
            <a:ext cx="2113533" cy="0"/>
            <a:chOff x="2616820" y="1034522"/>
            <a:chExt cx="2113533" cy="0"/>
          </a:xfrm>
        </p:grpSpPr>
        <p:cxnSp>
          <p:nvCxnSpPr>
            <p:cNvPr id="25" name="Łącznik prosty 24">
              <a:extLst>
                <a:ext uri="{FF2B5EF4-FFF2-40B4-BE49-F238E27FC236}">
                  <a16:creationId xmlns:a16="http://schemas.microsoft.com/office/drawing/2014/main" id="{8AD7B88D-2B63-46FB-E671-CA95FEAF57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6820" y="1034522"/>
              <a:ext cx="79630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Łącznik prosty 25">
              <a:extLst>
                <a:ext uri="{FF2B5EF4-FFF2-40B4-BE49-F238E27FC236}">
                  <a16:creationId xmlns:a16="http://schemas.microsoft.com/office/drawing/2014/main" id="{1C93DD0E-FFB8-87AF-0F28-725F084B80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5232" y="1034522"/>
              <a:ext cx="895121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upa 32">
            <a:extLst>
              <a:ext uri="{FF2B5EF4-FFF2-40B4-BE49-F238E27FC236}">
                <a16:creationId xmlns:a16="http://schemas.microsoft.com/office/drawing/2014/main" id="{89ACABAB-B69D-3EA9-5D2A-2AF01A5BD832}"/>
              </a:ext>
            </a:extLst>
          </p:cNvPr>
          <p:cNvGrpSpPr/>
          <p:nvPr/>
        </p:nvGrpSpPr>
        <p:grpSpPr>
          <a:xfrm>
            <a:off x="2616820" y="2961986"/>
            <a:ext cx="2113533" cy="0"/>
            <a:chOff x="2616820" y="1034522"/>
            <a:chExt cx="2113533" cy="0"/>
          </a:xfrm>
        </p:grpSpPr>
        <p:cxnSp>
          <p:nvCxnSpPr>
            <p:cNvPr id="34" name="Łącznik prosty 33">
              <a:extLst>
                <a:ext uri="{FF2B5EF4-FFF2-40B4-BE49-F238E27FC236}">
                  <a16:creationId xmlns:a16="http://schemas.microsoft.com/office/drawing/2014/main" id="{BDA57EDA-B32D-D5E1-B185-AB76B19E7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6820" y="1034522"/>
              <a:ext cx="79630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88F0864F-8BC3-B268-110D-2D0E2E045B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5232" y="1034522"/>
              <a:ext cx="895121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FE9372CD-AE73-20F4-BE8F-6533195CDF18}"/>
              </a:ext>
            </a:extLst>
          </p:cNvPr>
          <p:cNvGrpSpPr/>
          <p:nvPr/>
        </p:nvGrpSpPr>
        <p:grpSpPr>
          <a:xfrm>
            <a:off x="2616820" y="3726346"/>
            <a:ext cx="2113533" cy="0"/>
            <a:chOff x="2616820" y="1034522"/>
            <a:chExt cx="2113533" cy="0"/>
          </a:xfrm>
        </p:grpSpPr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585A326E-C659-77AE-762D-E94E94E94F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6820" y="1034522"/>
              <a:ext cx="79630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Łącznik prosty 45">
              <a:extLst>
                <a:ext uri="{FF2B5EF4-FFF2-40B4-BE49-F238E27FC236}">
                  <a16:creationId xmlns:a16="http://schemas.microsoft.com/office/drawing/2014/main" id="{7C8D3EF2-0221-CA7C-B881-2B5F5C1EA7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5232" y="1034522"/>
              <a:ext cx="895121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1488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4B136-5C8B-D764-5FBA-6EDC6229E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>
            <a:extLst>
              <a:ext uri="{FF2B5EF4-FFF2-40B4-BE49-F238E27FC236}">
                <a16:creationId xmlns:a16="http://schemas.microsoft.com/office/drawing/2014/main" id="{92ABCCDD-B6FF-8F67-A33A-76766B996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143" y="735542"/>
            <a:ext cx="5051384" cy="3675600"/>
          </a:xfrm>
          <a:prstGeom prst="rect">
            <a:avLst/>
          </a:prstGeom>
        </p:spPr>
      </p:pic>
      <p:sp>
        <p:nvSpPr>
          <p:cNvPr id="12" name="Prostokąt 11">
            <a:extLst>
              <a:ext uri="{FF2B5EF4-FFF2-40B4-BE49-F238E27FC236}">
                <a16:creationId xmlns:a16="http://schemas.microsoft.com/office/drawing/2014/main" id="{707CFF8C-8D7D-2B52-E8AF-92A2EE82B03B}"/>
              </a:ext>
            </a:extLst>
          </p:cNvPr>
          <p:cNvSpPr/>
          <p:nvPr/>
        </p:nvSpPr>
        <p:spPr>
          <a:xfrm>
            <a:off x="2333001" y="786211"/>
            <a:ext cx="3375589" cy="180000"/>
          </a:xfrm>
          <a:prstGeom prst="rect">
            <a:avLst/>
          </a:prstGeom>
          <a:solidFill>
            <a:srgbClr val="C00000">
              <a:alpha val="2966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AD202709-0C71-9469-5DB3-C8BDFE989CC0}"/>
              </a:ext>
            </a:extLst>
          </p:cNvPr>
          <p:cNvSpPr/>
          <p:nvPr/>
        </p:nvSpPr>
        <p:spPr>
          <a:xfrm>
            <a:off x="6881857" y="786211"/>
            <a:ext cx="347885" cy="180000"/>
          </a:xfrm>
          <a:prstGeom prst="rect">
            <a:avLst/>
          </a:prstGeom>
          <a:solidFill>
            <a:srgbClr val="C00000">
              <a:alpha val="2966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3D1B9855-2E04-6946-B5A7-DDC2E17937AC}"/>
              </a:ext>
            </a:extLst>
          </p:cNvPr>
          <p:cNvSpPr/>
          <p:nvPr/>
        </p:nvSpPr>
        <p:spPr>
          <a:xfrm>
            <a:off x="5908525" y="803608"/>
            <a:ext cx="257799" cy="2213057"/>
          </a:xfrm>
          <a:prstGeom prst="rect">
            <a:avLst/>
          </a:prstGeom>
          <a:solidFill>
            <a:srgbClr val="C00000">
              <a:alpha val="2966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515F92DE-0DC5-047D-20D2-7CCE50C7A3ED}"/>
              </a:ext>
            </a:extLst>
          </p:cNvPr>
          <p:cNvSpPr txBox="1"/>
          <p:nvPr/>
        </p:nvSpPr>
        <p:spPr>
          <a:xfrm>
            <a:off x="3627511" y="261227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dirty="0" err="1">
                <a:solidFill>
                  <a:schemeClr val="bg1">
                    <a:lumMod val="50000"/>
                  </a:schemeClr>
                </a:solidFill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12,288</a:t>
            </a: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7686EB5A-BDD5-1518-4606-55DE6A8762C6}"/>
              </a:ext>
            </a:extLst>
          </p:cNvPr>
          <p:cNvSpPr txBox="1"/>
          <p:nvPr/>
        </p:nvSpPr>
        <p:spPr>
          <a:xfrm>
            <a:off x="480862" y="735543"/>
            <a:ext cx="734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1400" dirty="0" err="1">
                <a:solidFill>
                  <a:srgbClr val="C00000"/>
                </a:solidFill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Island?</a:t>
            </a:r>
          </a:p>
        </p:txBody>
      </p:sp>
    </p:spTree>
    <p:extLst>
      <p:ext uri="{BB962C8B-B14F-4D97-AF65-F5344CB8AC3E}">
        <p14:creationId xmlns:p14="http://schemas.microsoft.com/office/powerpoint/2010/main" val="3629594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0EF37-CD71-97C1-7072-3EF13F161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>
            <a:extLst>
              <a:ext uri="{FF2B5EF4-FFF2-40B4-BE49-F238E27FC236}">
                <a16:creationId xmlns:a16="http://schemas.microsoft.com/office/drawing/2014/main" id="{D24D3174-BE0E-528C-531B-6CDD1A1A7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143" y="735543"/>
            <a:ext cx="5047004" cy="3672413"/>
          </a:xfrm>
          <a:prstGeom prst="rect">
            <a:avLst/>
          </a:prstGeom>
        </p:spPr>
      </p:pic>
      <p:sp>
        <p:nvSpPr>
          <p:cNvPr id="12" name="Prostokąt 11">
            <a:extLst>
              <a:ext uri="{FF2B5EF4-FFF2-40B4-BE49-F238E27FC236}">
                <a16:creationId xmlns:a16="http://schemas.microsoft.com/office/drawing/2014/main" id="{A7F0CE5B-0E57-7FBB-8362-96DD48BF3AC9}"/>
              </a:ext>
            </a:extLst>
          </p:cNvPr>
          <p:cNvSpPr/>
          <p:nvPr/>
        </p:nvSpPr>
        <p:spPr>
          <a:xfrm>
            <a:off x="2333001" y="1016948"/>
            <a:ext cx="3375589" cy="180000"/>
          </a:xfrm>
          <a:prstGeom prst="rect">
            <a:avLst/>
          </a:prstGeom>
          <a:solidFill>
            <a:srgbClr val="C00000">
              <a:alpha val="2966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DF03A1BE-1540-9066-84EB-880EA50F5799}"/>
              </a:ext>
            </a:extLst>
          </p:cNvPr>
          <p:cNvSpPr/>
          <p:nvPr/>
        </p:nvSpPr>
        <p:spPr>
          <a:xfrm>
            <a:off x="6881857" y="1016948"/>
            <a:ext cx="347885" cy="180000"/>
          </a:xfrm>
          <a:prstGeom prst="rect">
            <a:avLst/>
          </a:prstGeom>
          <a:solidFill>
            <a:srgbClr val="C00000">
              <a:alpha val="2966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4443ED13-CD92-181B-77F5-2D7C9DE4F81E}"/>
              </a:ext>
            </a:extLst>
          </p:cNvPr>
          <p:cNvSpPr/>
          <p:nvPr/>
        </p:nvSpPr>
        <p:spPr>
          <a:xfrm>
            <a:off x="5908525" y="803608"/>
            <a:ext cx="257799" cy="2213057"/>
          </a:xfrm>
          <a:prstGeom prst="rect">
            <a:avLst/>
          </a:prstGeom>
          <a:solidFill>
            <a:srgbClr val="C00000">
              <a:alpha val="2966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9346AC8B-0CB8-1B79-48C6-DA038334718B}"/>
              </a:ext>
            </a:extLst>
          </p:cNvPr>
          <p:cNvSpPr txBox="1"/>
          <p:nvPr/>
        </p:nvSpPr>
        <p:spPr>
          <a:xfrm>
            <a:off x="3627511" y="261227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dirty="0" err="1">
                <a:solidFill>
                  <a:schemeClr val="bg1">
                    <a:lumMod val="50000"/>
                  </a:schemeClr>
                </a:solidFill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12,288</a:t>
            </a: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AA49571C-FB83-5356-4CEA-C235CABBF9B6}"/>
              </a:ext>
            </a:extLst>
          </p:cNvPr>
          <p:cNvSpPr txBox="1"/>
          <p:nvPr/>
        </p:nvSpPr>
        <p:spPr>
          <a:xfrm>
            <a:off x="480862" y="966280"/>
            <a:ext cx="1652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l-PL" sz="1400" dirty="0" err="1">
                <a:solidFill>
                  <a:srgbClr val="C00000"/>
                </a:solidFill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Sovereign country?</a:t>
            </a:r>
          </a:p>
        </p:txBody>
      </p:sp>
    </p:spTree>
    <p:extLst>
      <p:ext uri="{BB962C8B-B14F-4D97-AF65-F5344CB8AC3E}">
        <p14:creationId xmlns:p14="http://schemas.microsoft.com/office/powerpoint/2010/main" val="1016313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5716C-8DE4-61D1-C1CC-1C278F97E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>
            <a:extLst>
              <a:ext uri="{FF2B5EF4-FFF2-40B4-BE49-F238E27FC236}">
                <a16:creationId xmlns:a16="http://schemas.microsoft.com/office/drawing/2014/main" id="{C23F0C7C-93DD-B254-4359-760C6DFE8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143" y="735543"/>
            <a:ext cx="5047004" cy="3672413"/>
          </a:xfrm>
          <a:prstGeom prst="rect">
            <a:avLst/>
          </a:prstGeom>
        </p:spPr>
      </p:pic>
      <p:sp>
        <p:nvSpPr>
          <p:cNvPr id="12" name="Prostokąt 11">
            <a:extLst>
              <a:ext uri="{FF2B5EF4-FFF2-40B4-BE49-F238E27FC236}">
                <a16:creationId xmlns:a16="http://schemas.microsoft.com/office/drawing/2014/main" id="{979E61CC-EF19-43A6-D388-2F672DCED287}"/>
              </a:ext>
            </a:extLst>
          </p:cNvPr>
          <p:cNvSpPr/>
          <p:nvPr/>
        </p:nvSpPr>
        <p:spPr>
          <a:xfrm>
            <a:off x="2333001" y="1264778"/>
            <a:ext cx="3375589" cy="230736"/>
          </a:xfrm>
          <a:prstGeom prst="rect">
            <a:avLst/>
          </a:prstGeom>
          <a:solidFill>
            <a:srgbClr val="C00000">
              <a:alpha val="2966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0D78B1AF-8B3E-655F-CE39-EB832DF3970E}"/>
              </a:ext>
            </a:extLst>
          </p:cNvPr>
          <p:cNvSpPr/>
          <p:nvPr/>
        </p:nvSpPr>
        <p:spPr>
          <a:xfrm>
            <a:off x="6881857" y="1230595"/>
            <a:ext cx="347885" cy="230736"/>
          </a:xfrm>
          <a:prstGeom prst="rect">
            <a:avLst/>
          </a:prstGeom>
          <a:solidFill>
            <a:srgbClr val="C00000">
              <a:alpha val="2966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06B34BC5-84FB-7FE8-633E-3F9BF3020E74}"/>
              </a:ext>
            </a:extLst>
          </p:cNvPr>
          <p:cNvSpPr/>
          <p:nvPr/>
        </p:nvSpPr>
        <p:spPr>
          <a:xfrm>
            <a:off x="5908525" y="803608"/>
            <a:ext cx="257799" cy="2213057"/>
          </a:xfrm>
          <a:prstGeom prst="rect">
            <a:avLst/>
          </a:prstGeom>
          <a:solidFill>
            <a:srgbClr val="C00000">
              <a:alpha val="2966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710B301B-3DFB-6B4C-CCD9-180AD6C2AD86}"/>
              </a:ext>
            </a:extLst>
          </p:cNvPr>
          <p:cNvSpPr txBox="1"/>
          <p:nvPr/>
        </p:nvSpPr>
        <p:spPr>
          <a:xfrm>
            <a:off x="3627511" y="261227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dirty="0" err="1">
                <a:solidFill>
                  <a:schemeClr val="bg1">
                    <a:lumMod val="50000"/>
                  </a:schemeClr>
                </a:solidFill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12,288</a:t>
            </a: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626F6635-2D49-1754-0ED8-6DB5B25E40A0}"/>
              </a:ext>
            </a:extLst>
          </p:cNvPr>
          <p:cNvSpPr txBox="1"/>
          <p:nvPr/>
        </p:nvSpPr>
        <p:spPr>
          <a:xfrm>
            <a:off x="480862" y="1213375"/>
            <a:ext cx="1611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1400" dirty="0" err="1">
                <a:solidFill>
                  <a:srgbClr val="C00000"/>
                </a:solidFill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European country?</a:t>
            </a:r>
          </a:p>
        </p:txBody>
      </p:sp>
    </p:spTree>
    <p:extLst>
      <p:ext uri="{BB962C8B-B14F-4D97-AF65-F5344CB8AC3E}">
        <p14:creationId xmlns:p14="http://schemas.microsoft.com/office/powerpoint/2010/main" val="1225308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D2787-C880-F238-570F-1E35B56C4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>
            <a:extLst>
              <a:ext uri="{FF2B5EF4-FFF2-40B4-BE49-F238E27FC236}">
                <a16:creationId xmlns:a16="http://schemas.microsoft.com/office/drawing/2014/main" id="{DE0EE94C-76E1-0EE8-97DE-08EED0CFB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143" y="735543"/>
            <a:ext cx="5047004" cy="3672413"/>
          </a:xfrm>
          <a:prstGeom prst="rect">
            <a:avLst/>
          </a:prstGeom>
        </p:spPr>
      </p:pic>
      <p:sp>
        <p:nvSpPr>
          <p:cNvPr id="12" name="Prostokąt 11">
            <a:extLst>
              <a:ext uri="{FF2B5EF4-FFF2-40B4-BE49-F238E27FC236}">
                <a16:creationId xmlns:a16="http://schemas.microsoft.com/office/drawing/2014/main" id="{5714BB74-027D-92F0-2134-421E7167F6D3}"/>
              </a:ext>
            </a:extLst>
          </p:cNvPr>
          <p:cNvSpPr/>
          <p:nvPr/>
        </p:nvSpPr>
        <p:spPr>
          <a:xfrm>
            <a:off x="2333001" y="1495516"/>
            <a:ext cx="3375589" cy="230736"/>
          </a:xfrm>
          <a:prstGeom prst="rect">
            <a:avLst/>
          </a:prstGeom>
          <a:solidFill>
            <a:srgbClr val="C00000">
              <a:alpha val="2966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A8E296A6-D90B-FF81-8177-DE27D4E36E37}"/>
              </a:ext>
            </a:extLst>
          </p:cNvPr>
          <p:cNvSpPr/>
          <p:nvPr/>
        </p:nvSpPr>
        <p:spPr>
          <a:xfrm>
            <a:off x="6881857" y="1461333"/>
            <a:ext cx="347885" cy="230736"/>
          </a:xfrm>
          <a:prstGeom prst="rect">
            <a:avLst/>
          </a:prstGeom>
          <a:solidFill>
            <a:srgbClr val="C00000">
              <a:alpha val="2966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DCF7F2D0-1A54-A7A3-240B-A045871E5587}"/>
              </a:ext>
            </a:extLst>
          </p:cNvPr>
          <p:cNvSpPr/>
          <p:nvPr/>
        </p:nvSpPr>
        <p:spPr>
          <a:xfrm>
            <a:off x="5908525" y="803608"/>
            <a:ext cx="257799" cy="2213057"/>
          </a:xfrm>
          <a:prstGeom prst="rect">
            <a:avLst/>
          </a:prstGeom>
          <a:solidFill>
            <a:srgbClr val="C00000">
              <a:alpha val="2966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1706102B-5DBD-E308-DC8F-EA0741F2AA50}"/>
              </a:ext>
            </a:extLst>
          </p:cNvPr>
          <p:cNvSpPr txBox="1"/>
          <p:nvPr/>
        </p:nvSpPr>
        <p:spPr>
          <a:xfrm>
            <a:off x="3627511" y="261227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dirty="0" err="1">
                <a:solidFill>
                  <a:schemeClr val="bg1">
                    <a:lumMod val="50000"/>
                  </a:schemeClr>
                </a:solidFill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12,288</a:t>
            </a: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C810FF34-EB55-BDAD-CE17-7668E03CFB06}"/>
              </a:ext>
            </a:extLst>
          </p:cNvPr>
          <p:cNvSpPr txBox="1"/>
          <p:nvPr/>
        </p:nvSpPr>
        <p:spPr>
          <a:xfrm>
            <a:off x="480862" y="1444113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1400" dirty="0" err="1">
                <a:solidFill>
                  <a:srgbClr val="C00000"/>
                </a:solidFill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 cat?</a:t>
            </a:r>
          </a:p>
        </p:txBody>
      </p:sp>
    </p:spTree>
    <p:extLst>
      <p:ext uri="{BB962C8B-B14F-4D97-AF65-F5344CB8AC3E}">
        <p14:creationId xmlns:p14="http://schemas.microsoft.com/office/powerpoint/2010/main" val="2089376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48FDB-788A-166B-B421-3E1B6B7C7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0AACA9A-621D-5B86-7D56-B5074124C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/>
              <a:t>We also add a Bias term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06E71F3A-CA6E-390B-5B52-55D24E9D842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/>
              <a:t>Useful for „normalization” of terms like „Great Britain”…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2735465-C086-F554-A405-28935A85EF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3" r="27511" b="27885"/>
          <a:stretch/>
        </p:blipFill>
        <p:spPr>
          <a:xfrm>
            <a:off x="2622416" y="1830522"/>
            <a:ext cx="2754000" cy="1423683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9199F87C-5D66-FA6B-C20C-030CF6815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416" y="4286435"/>
            <a:ext cx="2754000" cy="476221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C6A38683-8B61-0F15-C242-1C9B71A2C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1424" y="3276696"/>
            <a:ext cx="2754992" cy="1148661"/>
          </a:xfrm>
          <a:prstGeom prst="rect">
            <a:avLst/>
          </a:prstGeom>
        </p:spPr>
      </p:pic>
      <p:sp>
        <p:nvSpPr>
          <p:cNvPr id="10" name="Nawias otwierający 9">
            <a:extLst>
              <a:ext uri="{FF2B5EF4-FFF2-40B4-BE49-F238E27FC236}">
                <a16:creationId xmlns:a16="http://schemas.microsoft.com/office/drawing/2014/main" id="{33521B41-7F34-4C34-BF01-114C832C88CA}"/>
              </a:ext>
            </a:extLst>
          </p:cNvPr>
          <p:cNvSpPr/>
          <p:nvPr/>
        </p:nvSpPr>
        <p:spPr>
          <a:xfrm>
            <a:off x="2585705" y="1868387"/>
            <a:ext cx="45719" cy="2916000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Nawias otwierający 10">
            <a:extLst>
              <a:ext uri="{FF2B5EF4-FFF2-40B4-BE49-F238E27FC236}">
                <a16:creationId xmlns:a16="http://schemas.microsoft.com/office/drawing/2014/main" id="{5D80C624-3099-96A4-89F8-F5146B9F1E48}"/>
              </a:ext>
            </a:extLst>
          </p:cNvPr>
          <p:cNvSpPr/>
          <p:nvPr/>
        </p:nvSpPr>
        <p:spPr>
          <a:xfrm flipH="1">
            <a:off x="5367408" y="1868387"/>
            <a:ext cx="45719" cy="2916000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1FB8B12D-4339-D2F4-4306-669F4D996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6665" y="1854875"/>
            <a:ext cx="270259" cy="1867791"/>
          </a:xfrm>
          <a:prstGeom prst="rect">
            <a:avLst/>
          </a:prstGeom>
        </p:spPr>
      </p:pic>
      <p:sp>
        <p:nvSpPr>
          <p:cNvPr id="16" name="pole tekstowe 15">
            <a:extLst>
              <a:ext uri="{FF2B5EF4-FFF2-40B4-BE49-F238E27FC236}">
                <a16:creationId xmlns:a16="http://schemas.microsoft.com/office/drawing/2014/main" id="{A75942C1-1E62-8957-A505-54A5F120A287}"/>
              </a:ext>
            </a:extLst>
          </p:cNvPr>
          <p:cNvSpPr txBox="1"/>
          <p:nvPr/>
        </p:nvSpPr>
        <p:spPr>
          <a:xfrm>
            <a:off x="6923244" y="3069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=</a:t>
            </a:r>
          </a:p>
        </p:txBody>
      </p:sp>
      <p:pic>
        <p:nvPicPr>
          <p:cNvPr id="17" name="Obraz 16">
            <a:extLst>
              <a:ext uri="{FF2B5EF4-FFF2-40B4-BE49-F238E27FC236}">
                <a16:creationId xmlns:a16="http://schemas.microsoft.com/office/drawing/2014/main" id="{7A2E3D7F-0847-BDE7-7DFA-3F5C9DBA53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6331" y="1857817"/>
            <a:ext cx="211826" cy="2929512"/>
          </a:xfrm>
          <a:prstGeom prst="rect">
            <a:avLst/>
          </a:prstGeom>
        </p:spPr>
      </p:pic>
      <p:sp>
        <p:nvSpPr>
          <p:cNvPr id="18" name="Nawias otwierający 17">
            <a:extLst>
              <a:ext uri="{FF2B5EF4-FFF2-40B4-BE49-F238E27FC236}">
                <a16:creationId xmlns:a16="http://schemas.microsoft.com/office/drawing/2014/main" id="{377411D6-4378-5FB2-267B-8ABD4D1BE9B2}"/>
              </a:ext>
            </a:extLst>
          </p:cNvPr>
          <p:cNvSpPr/>
          <p:nvPr/>
        </p:nvSpPr>
        <p:spPr>
          <a:xfrm>
            <a:off x="7523471" y="1871329"/>
            <a:ext cx="45719" cy="2916000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Nawias otwierający 18">
            <a:extLst>
              <a:ext uri="{FF2B5EF4-FFF2-40B4-BE49-F238E27FC236}">
                <a16:creationId xmlns:a16="http://schemas.microsoft.com/office/drawing/2014/main" id="{71BE31EE-A784-F4F0-1C07-8A407C87222F}"/>
              </a:ext>
            </a:extLst>
          </p:cNvPr>
          <p:cNvSpPr/>
          <p:nvPr/>
        </p:nvSpPr>
        <p:spPr>
          <a:xfrm flipH="1">
            <a:off x="7763925" y="1871329"/>
            <a:ext cx="45719" cy="2916000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2D98309-F492-A71C-CBF4-2F4E749E29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2373" y="1871329"/>
            <a:ext cx="221544" cy="2916000"/>
          </a:xfrm>
          <a:prstGeom prst="rect">
            <a:avLst/>
          </a:prstGeom>
        </p:spPr>
      </p:pic>
      <p:sp>
        <p:nvSpPr>
          <p:cNvPr id="13" name="Nawias otwierający 12">
            <a:extLst>
              <a:ext uri="{FF2B5EF4-FFF2-40B4-BE49-F238E27FC236}">
                <a16:creationId xmlns:a16="http://schemas.microsoft.com/office/drawing/2014/main" id="{ECC43A64-675C-DDFE-74BC-B4D0543CFAB8}"/>
              </a:ext>
            </a:extLst>
          </p:cNvPr>
          <p:cNvSpPr/>
          <p:nvPr/>
        </p:nvSpPr>
        <p:spPr>
          <a:xfrm>
            <a:off x="6390603" y="1871329"/>
            <a:ext cx="45719" cy="2916000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Nawias otwierający 13">
            <a:extLst>
              <a:ext uri="{FF2B5EF4-FFF2-40B4-BE49-F238E27FC236}">
                <a16:creationId xmlns:a16="http://schemas.microsoft.com/office/drawing/2014/main" id="{A3E6FE39-D4DB-1CC8-CDF8-A3B6A5C12BE5}"/>
              </a:ext>
            </a:extLst>
          </p:cNvPr>
          <p:cNvSpPr/>
          <p:nvPr/>
        </p:nvSpPr>
        <p:spPr>
          <a:xfrm flipH="1">
            <a:off x="6631057" y="1871329"/>
            <a:ext cx="45719" cy="2916000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35DA1E51-4900-E261-3C97-EC6C5DF52003}"/>
              </a:ext>
            </a:extLst>
          </p:cNvPr>
          <p:cNvSpPr txBox="1"/>
          <p:nvPr/>
        </p:nvSpPr>
        <p:spPr>
          <a:xfrm>
            <a:off x="5906466" y="30695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126062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8DA3F-F005-5CAA-F86E-A57DAEE68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0B8D09C9-FC23-C23F-CFFD-752B4E2C4F7E}"/>
              </a:ext>
            </a:extLst>
          </p:cNvPr>
          <p:cNvSpPr/>
          <p:nvPr/>
        </p:nvSpPr>
        <p:spPr>
          <a:xfrm>
            <a:off x="1353575" y="1458713"/>
            <a:ext cx="3600000" cy="1745999"/>
          </a:xfrm>
          <a:prstGeom prst="rect">
            <a:avLst/>
          </a:prstGeom>
          <a:solidFill>
            <a:schemeClr val="bg1">
              <a:lumMod val="75000"/>
              <a:alpha val="82159"/>
            </a:schemeClr>
          </a:solidFill>
          <a:ln>
            <a:noFill/>
          </a:ln>
          <a:scene3d>
            <a:camera prst="isometricRightUp">
              <a:rot lat="1200000" lon="18600000" rev="0"/>
            </a:camera>
            <a:lightRig rig="threePt" dir="t"/>
          </a:scene3d>
          <a:sp3d extrusionH="355600" contourW="6350">
            <a:bevelT w="50800" h="6350"/>
            <a:extrusionClr>
              <a:schemeClr val="bg1">
                <a:lumMod val="75000"/>
              </a:schemeClr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7E2C800B-A72C-5194-EF49-9F2ECC6899C2}"/>
              </a:ext>
            </a:extLst>
          </p:cNvPr>
          <p:cNvSpPr/>
          <p:nvPr/>
        </p:nvSpPr>
        <p:spPr>
          <a:xfrm>
            <a:off x="2038091" y="1661957"/>
            <a:ext cx="3600000" cy="1745999"/>
          </a:xfrm>
          <a:prstGeom prst="rect">
            <a:avLst/>
          </a:prstGeom>
          <a:solidFill>
            <a:schemeClr val="bg1">
              <a:lumMod val="75000"/>
              <a:alpha val="82159"/>
            </a:schemeClr>
          </a:solidFill>
          <a:ln>
            <a:noFill/>
          </a:ln>
          <a:scene3d>
            <a:camera prst="isometricRightUp">
              <a:rot lat="1200000" lon="18600000" rev="0"/>
            </a:camera>
            <a:lightRig rig="threePt" dir="t"/>
          </a:scene3d>
          <a:sp3d extrusionH="647700" contourW="6350">
            <a:bevelT w="50800" h="6350"/>
            <a:extrusionClr>
              <a:schemeClr val="bg1">
                <a:lumMod val="75000"/>
              </a:schemeClr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F3ACA252-D9C4-6986-1164-95B34FA77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17" y="528840"/>
            <a:ext cx="3348093" cy="641674"/>
          </a:xfrm>
          <a:prstGeom prst="rect">
            <a:avLst/>
          </a:prstGeom>
          <a:scene3d>
            <a:camera prst="orthographicFront">
              <a:rot lat="1200000" lon="18600000" rev="0"/>
            </a:camera>
            <a:lightRig rig="threePt" dir="t"/>
          </a:scene3d>
        </p:spPr>
      </p:pic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8EC0709E-22C7-8B7F-F898-0D31A1C4F69B}"/>
              </a:ext>
            </a:extLst>
          </p:cNvPr>
          <p:cNvCxnSpPr>
            <a:cxnSpLocks/>
          </p:cNvCxnSpPr>
          <p:nvPr/>
        </p:nvCxnSpPr>
        <p:spPr>
          <a:xfrm>
            <a:off x="2118599" y="1284870"/>
            <a:ext cx="0" cy="460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EAFA5C42-1F38-DAF4-405C-8E5368EE3632}"/>
              </a:ext>
            </a:extLst>
          </p:cNvPr>
          <p:cNvCxnSpPr>
            <a:cxnSpLocks/>
          </p:cNvCxnSpPr>
          <p:nvPr/>
        </p:nvCxnSpPr>
        <p:spPr>
          <a:xfrm>
            <a:off x="2320379" y="1208774"/>
            <a:ext cx="0" cy="460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ED131CA6-1606-874C-2CD9-D89A3AAEEBEE}"/>
              </a:ext>
            </a:extLst>
          </p:cNvPr>
          <p:cNvCxnSpPr>
            <a:cxnSpLocks/>
          </p:cNvCxnSpPr>
          <p:nvPr/>
        </p:nvCxnSpPr>
        <p:spPr>
          <a:xfrm>
            <a:off x="2509703" y="1124837"/>
            <a:ext cx="0" cy="460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B8667E3D-1968-75C9-C966-795653F1E65F}"/>
              </a:ext>
            </a:extLst>
          </p:cNvPr>
          <p:cNvCxnSpPr>
            <a:cxnSpLocks/>
          </p:cNvCxnSpPr>
          <p:nvPr/>
        </p:nvCxnSpPr>
        <p:spPr>
          <a:xfrm>
            <a:off x="2855652" y="998331"/>
            <a:ext cx="0" cy="460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96DA2859-DA67-8A98-3895-6ADDA4224FF3}"/>
              </a:ext>
            </a:extLst>
          </p:cNvPr>
          <p:cNvCxnSpPr>
            <a:cxnSpLocks/>
          </p:cNvCxnSpPr>
          <p:nvPr/>
        </p:nvCxnSpPr>
        <p:spPr>
          <a:xfrm>
            <a:off x="3187195" y="856401"/>
            <a:ext cx="0" cy="460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Łącznik prosty 24">
            <a:extLst>
              <a:ext uri="{FF2B5EF4-FFF2-40B4-BE49-F238E27FC236}">
                <a16:creationId xmlns:a16="http://schemas.microsoft.com/office/drawing/2014/main" id="{C3CE79D7-61C4-2205-8931-2FFD50BCFF6B}"/>
              </a:ext>
            </a:extLst>
          </p:cNvPr>
          <p:cNvCxnSpPr>
            <a:cxnSpLocks/>
          </p:cNvCxnSpPr>
          <p:nvPr/>
        </p:nvCxnSpPr>
        <p:spPr>
          <a:xfrm>
            <a:off x="3357088" y="781588"/>
            <a:ext cx="0" cy="460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Łącznik prosty 25">
            <a:extLst>
              <a:ext uri="{FF2B5EF4-FFF2-40B4-BE49-F238E27FC236}">
                <a16:creationId xmlns:a16="http://schemas.microsoft.com/office/drawing/2014/main" id="{F2CDA6D2-4387-175A-5390-94ADE398BE92}"/>
              </a:ext>
            </a:extLst>
          </p:cNvPr>
          <p:cNvCxnSpPr>
            <a:cxnSpLocks/>
          </p:cNvCxnSpPr>
          <p:nvPr/>
        </p:nvCxnSpPr>
        <p:spPr>
          <a:xfrm>
            <a:off x="1873758" y="1386600"/>
            <a:ext cx="0" cy="460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rostokąt 4">
            <a:extLst>
              <a:ext uri="{FF2B5EF4-FFF2-40B4-BE49-F238E27FC236}">
                <a16:creationId xmlns:a16="http://schemas.microsoft.com/office/drawing/2014/main" id="{807F85C8-E421-5E01-22B1-936B3381B588}"/>
              </a:ext>
            </a:extLst>
          </p:cNvPr>
          <p:cNvSpPr/>
          <p:nvPr/>
        </p:nvSpPr>
        <p:spPr>
          <a:xfrm>
            <a:off x="2772554" y="1866032"/>
            <a:ext cx="3600000" cy="1745999"/>
          </a:xfrm>
          <a:prstGeom prst="rect">
            <a:avLst/>
          </a:prstGeom>
          <a:solidFill>
            <a:schemeClr val="bg1">
              <a:lumMod val="75000"/>
              <a:alpha val="82159"/>
            </a:schemeClr>
          </a:solidFill>
          <a:ln>
            <a:noFill/>
          </a:ln>
          <a:scene3d>
            <a:camera prst="isometricRightUp">
              <a:rot lat="1200000" lon="18600000" rev="0"/>
            </a:camera>
            <a:lightRig rig="threePt" dir="t"/>
          </a:scene3d>
          <a:sp3d extrusionH="355600" contourW="6350">
            <a:bevelT w="50800" h="6350"/>
            <a:extrusionClr>
              <a:schemeClr val="bg1">
                <a:lumMod val="75000"/>
              </a:schemeClr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C8983367-190B-60D0-500D-A8FDF495CA81}"/>
              </a:ext>
            </a:extLst>
          </p:cNvPr>
          <p:cNvSpPr/>
          <p:nvPr/>
        </p:nvSpPr>
        <p:spPr>
          <a:xfrm>
            <a:off x="3457070" y="2062882"/>
            <a:ext cx="3600000" cy="1745999"/>
          </a:xfrm>
          <a:prstGeom prst="rect">
            <a:avLst/>
          </a:prstGeom>
          <a:solidFill>
            <a:schemeClr val="bg1">
              <a:lumMod val="75000"/>
              <a:alpha val="82159"/>
            </a:schemeClr>
          </a:solidFill>
          <a:ln>
            <a:noFill/>
          </a:ln>
          <a:scene3d>
            <a:camera prst="isometricRightUp">
              <a:rot lat="1200000" lon="18600000" rev="0"/>
            </a:camera>
            <a:lightRig rig="threePt" dir="t"/>
          </a:scene3d>
          <a:sp3d extrusionH="647700" contourW="6350">
            <a:bevelT w="50800" h="6350"/>
            <a:extrusionClr>
              <a:schemeClr val="bg1">
                <a:lumMod val="75000"/>
              </a:schemeClr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C0015C19-2CBB-0E83-552B-F06A9799DC79}"/>
              </a:ext>
            </a:extLst>
          </p:cNvPr>
          <p:cNvSpPr/>
          <p:nvPr/>
        </p:nvSpPr>
        <p:spPr>
          <a:xfrm>
            <a:off x="4269059" y="2308705"/>
            <a:ext cx="3600000" cy="1745999"/>
          </a:xfrm>
          <a:prstGeom prst="rect">
            <a:avLst/>
          </a:prstGeom>
          <a:solidFill>
            <a:schemeClr val="bg1">
              <a:lumMod val="75000"/>
              <a:alpha val="82159"/>
            </a:schemeClr>
          </a:solidFill>
          <a:ln>
            <a:noFill/>
          </a:ln>
          <a:scene3d>
            <a:camera prst="isometricRightUp">
              <a:rot lat="1200000" lon="18600000" rev="0"/>
            </a:camera>
            <a:lightRig rig="threePt" dir="t"/>
          </a:scene3d>
          <a:sp3d extrusionH="355600" contourW="6350">
            <a:bevelT w="50800" h="6350"/>
            <a:extrusionClr>
              <a:schemeClr val="bg1">
                <a:lumMod val="75000"/>
              </a:schemeClr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9DBF25C4-85C5-688E-526B-1C930A9E2778}"/>
              </a:ext>
            </a:extLst>
          </p:cNvPr>
          <p:cNvSpPr/>
          <p:nvPr/>
        </p:nvSpPr>
        <p:spPr>
          <a:xfrm>
            <a:off x="4953575" y="2505555"/>
            <a:ext cx="3600000" cy="1745999"/>
          </a:xfrm>
          <a:prstGeom prst="rect">
            <a:avLst/>
          </a:prstGeom>
          <a:solidFill>
            <a:schemeClr val="bg1">
              <a:lumMod val="75000"/>
              <a:alpha val="82159"/>
            </a:schemeClr>
          </a:solidFill>
          <a:ln>
            <a:noFill/>
          </a:ln>
          <a:scene3d>
            <a:camera prst="isometricRightUp">
              <a:rot lat="1200000" lon="18600000" rev="0"/>
            </a:camera>
            <a:lightRig rig="threePt" dir="t"/>
          </a:scene3d>
          <a:sp3d extrusionH="647700" contourW="6350">
            <a:bevelT w="50800" h="6350"/>
            <a:extrusionClr>
              <a:schemeClr val="bg1">
                <a:lumMod val="75000"/>
              </a:schemeClr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61AFF905-066C-48F8-712A-BAE2B2D18E10}"/>
              </a:ext>
            </a:extLst>
          </p:cNvPr>
          <p:cNvSpPr txBox="1"/>
          <p:nvPr/>
        </p:nvSpPr>
        <p:spPr>
          <a:xfrm>
            <a:off x="2659358" y="1264537"/>
            <a:ext cx="861774" cy="307777"/>
          </a:xfrm>
          <a:prstGeom prst="rect">
            <a:avLst/>
          </a:prstGeom>
          <a:noFill/>
          <a:scene3d>
            <a:camera prst="orthographicFront">
              <a:rot lat="1200000" lon="186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 algn="l"/>
            <a:r>
              <a:rPr lang="pl-PL" sz="1400" dirty="0" err="1">
                <a:solidFill>
                  <a:schemeClr val="bg1"/>
                </a:solidFill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Attention</a:t>
            </a: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B755E18B-46F4-D973-46C6-EF704BEBB692}"/>
              </a:ext>
            </a:extLst>
          </p:cNvPr>
          <p:cNvSpPr txBox="1"/>
          <p:nvPr/>
        </p:nvSpPr>
        <p:spPr>
          <a:xfrm>
            <a:off x="2422556" y="1512743"/>
            <a:ext cx="2069028" cy="307777"/>
          </a:xfrm>
          <a:prstGeom prst="rect">
            <a:avLst/>
          </a:prstGeom>
          <a:noFill/>
          <a:scene3d>
            <a:camera prst="orthographicFront">
              <a:rot lat="1200000" lon="186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 algn="l"/>
            <a:r>
              <a:rPr lang="pl-PL" sz="1400" dirty="0" err="1">
                <a:solidFill>
                  <a:schemeClr val="bg1"/>
                </a:solidFill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Multi-Layered Perceptron</a:t>
            </a: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16A017A9-1386-E337-EFFA-4CC1351CF888}"/>
              </a:ext>
            </a:extLst>
          </p:cNvPr>
          <p:cNvSpPr txBox="1"/>
          <p:nvPr/>
        </p:nvSpPr>
        <p:spPr>
          <a:xfrm>
            <a:off x="4211860" y="1626975"/>
            <a:ext cx="861774" cy="307777"/>
          </a:xfrm>
          <a:prstGeom prst="rect">
            <a:avLst/>
          </a:prstGeom>
          <a:noFill/>
          <a:scene3d>
            <a:camera prst="orthographicFront">
              <a:rot lat="1200000" lon="186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 algn="l"/>
            <a:r>
              <a:rPr lang="pl-PL" sz="1400" dirty="0" err="1">
                <a:solidFill>
                  <a:schemeClr val="bg1"/>
                </a:solidFill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Attention</a:t>
            </a:r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7D123A14-EB7F-81D4-CD7A-88F1A4C2C353}"/>
              </a:ext>
            </a:extLst>
          </p:cNvPr>
          <p:cNvSpPr txBox="1"/>
          <p:nvPr/>
        </p:nvSpPr>
        <p:spPr>
          <a:xfrm>
            <a:off x="3975058" y="1875181"/>
            <a:ext cx="2069028" cy="307777"/>
          </a:xfrm>
          <a:prstGeom prst="rect">
            <a:avLst/>
          </a:prstGeom>
          <a:noFill/>
          <a:scene3d>
            <a:camera prst="orthographicFront">
              <a:rot lat="1200000" lon="186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 algn="l"/>
            <a:r>
              <a:rPr lang="pl-PL" sz="1400" dirty="0" err="1">
                <a:solidFill>
                  <a:schemeClr val="bg1"/>
                </a:solidFill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Multi-Layered Perceptron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77AD84A2-4087-002A-2FB6-AB03DB030558}"/>
              </a:ext>
            </a:extLst>
          </p:cNvPr>
          <p:cNvSpPr txBox="1"/>
          <p:nvPr/>
        </p:nvSpPr>
        <p:spPr>
          <a:xfrm>
            <a:off x="5764362" y="2053354"/>
            <a:ext cx="861774" cy="307777"/>
          </a:xfrm>
          <a:prstGeom prst="rect">
            <a:avLst/>
          </a:prstGeom>
          <a:noFill/>
          <a:scene3d>
            <a:camera prst="orthographicFront">
              <a:rot lat="1200000" lon="186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 algn="l"/>
            <a:r>
              <a:rPr lang="pl-PL" sz="1400" dirty="0" err="1">
                <a:solidFill>
                  <a:schemeClr val="bg1"/>
                </a:solidFill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Attention</a:t>
            </a:r>
          </a:p>
        </p:txBody>
      </p:sp>
      <p:sp>
        <p:nvSpPr>
          <p:cNvPr id="27" name="pole tekstowe 26">
            <a:extLst>
              <a:ext uri="{FF2B5EF4-FFF2-40B4-BE49-F238E27FC236}">
                <a16:creationId xmlns:a16="http://schemas.microsoft.com/office/drawing/2014/main" id="{DEB96084-86A8-8382-F0FF-A8EEE3954F61}"/>
              </a:ext>
            </a:extLst>
          </p:cNvPr>
          <p:cNvSpPr txBox="1"/>
          <p:nvPr/>
        </p:nvSpPr>
        <p:spPr>
          <a:xfrm>
            <a:off x="5527560" y="2301560"/>
            <a:ext cx="2069028" cy="307777"/>
          </a:xfrm>
          <a:prstGeom prst="rect">
            <a:avLst/>
          </a:prstGeom>
          <a:noFill/>
          <a:scene3d>
            <a:camera prst="orthographicFront">
              <a:rot lat="1200000" lon="186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 algn="l"/>
            <a:r>
              <a:rPr lang="pl-PL" sz="1400" dirty="0" err="1">
                <a:solidFill>
                  <a:schemeClr val="bg1"/>
                </a:solidFill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Multi-Layered Perceptron</a:t>
            </a:r>
          </a:p>
        </p:txBody>
      </p:sp>
    </p:spTree>
    <p:extLst>
      <p:ext uri="{BB962C8B-B14F-4D97-AF65-F5344CB8AC3E}">
        <p14:creationId xmlns:p14="http://schemas.microsoft.com/office/powerpoint/2010/main" val="222745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5" grpId="0" animBg="1"/>
      <p:bldP spid="6" grpId="0" animBg="1"/>
      <p:bldP spid="12" grpId="0" animBg="1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EBA67-A3E0-CAFB-9B5A-8B1F22103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1B97975D-196E-6E50-F4A9-42959E818F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/>
              <a:t>Step 2. Non-Linear Transformation</a:t>
            </a:r>
          </a:p>
        </p:txBody>
      </p:sp>
      <p:sp>
        <p:nvSpPr>
          <p:cNvPr id="5" name="Podtytuł 4">
            <a:extLst>
              <a:ext uri="{FF2B5EF4-FFF2-40B4-BE49-F238E27FC236}">
                <a16:creationId xmlns:a16="http://schemas.microsoft.com/office/drawing/2014/main" id="{95BC3D2E-AD9D-367A-CDF0-C3E9222841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/>
              <a:t>to help model learn more complex patterns</a:t>
            </a:r>
          </a:p>
        </p:txBody>
      </p:sp>
    </p:spTree>
    <p:extLst>
      <p:ext uri="{BB962C8B-B14F-4D97-AF65-F5344CB8AC3E}">
        <p14:creationId xmlns:p14="http://schemas.microsoft.com/office/powerpoint/2010/main" val="3534876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ADCEA0C3-2663-410E-6A17-501F6008E7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l-PL"/>
              <a:t>To learn more complex patterns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2E635A2-A770-4CE6-89FF-A53685D9C4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/>
              <a:t>Plus some technical stuff:</a:t>
            </a:r>
          </a:p>
          <a:p>
            <a:pPr marL="171450" indent="-171450">
              <a:buFontTx/>
              <a:buChar char="-"/>
            </a:pPr>
            <a:r>
              <a:rPr lang="pl-PL"/>
              <a:t>efficient GPU computations</a:t>
            </a:r>
          </a:p>
          <a:p>
            <a:pPr marL="171450" indent="-171450">
              <a:buFontTx/>
              <a:buChar char="-"/>
            </a:pPr>
            <a:r>
              <a:rPr lang="pl-PL"/>
              <a:t>vanishing/exploding gradients managements, etc.</a:t>
            </a:r>
          </a:p>
        </p:txBody>
      </p:sp>
      <p:cxnSp>
        <p:nvCxnSpPr>
          <p:cNvPr id="2" name="Łącznik prosty ze strzałką 1">
            <a:extLst>
              <a:ext uri="{FF2B5EF4-FFF2-40B4-BE49-F238E27FC236}">
                <a16:creationId xmlns:a16="http://schemas.microsoft.com/office/drawing/2014/main" id="{9C0F7216-E5AE-8163-88BA-08DECD2A78B1}"/>
              </a:ext>
            </a:extLst>
          </p:cNvPr>
          <p:cNvCxnSpPr>
            <a:cxnSpLocks/>
          </p:cNvCxnSpPr>
          <p:nvPr/>
        </p:nvCxnSpPr>
        <p:spPr>
          <a:xfrm>
            <a:off x="5254517" y="2624706"/>
            <a:ext cx="15477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6E0120A8-91B4-112A-72C5-CB2F4CDBA9E8}"/>
              </a:ext>
            </a:extLst>
          </p:cNvPr>
          <p:cNvSpPr txBox="1"/>
          <p:nvPr/>
        </p:nvSpPr>
        <p:spPr>
          <a:xfrm>
            <a:off x="5216306" y="155394"/>
            <a:ext cx="1751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b="1" dirty="0" err="1"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0: for negatives</a:t>
            </a:r>
          </a:p>
          <a:p>
            <a:pPr algn="l"/>
            <a:r>
              <a:rPr lang="pl-PL" b="1" dirty="0" err="1"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x: for positives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pole tekstowe 13">
                <a:extLst>
                  <a:ext uri="{FF2B5EF4-FFF2-40B4-BE49-F238E27FC236}">
                    <a16:creationId xmlns:a16="http://schemas.microsoft.com/office/drawing/2014/main" id="{4DFFF0C5-4859-1260-8A7A-E8EC8836B117}"/>
                  </a:ext>
                </a:extLst>
              </p:cNvPr>
              <p:cNvSpPr txBox="1"/>
              <p:nvPr/>
            </p:nvSpPr>
            <p:spPr>
              <a:xfrm>
                <a:off x="4588349" y="805741"/>
                <a:ext cx="447964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l-PL" sz="1200" dirty="0"/>
                  <a:t>-1,5</a:t>
                </a:r>
              </a:p>
              <a:p>
                <a:pPr algn="ctr"/>
                <a:endParaRPr lang="pl-PL" sz="1200" dirty="0"/>
              </a:p>
              <a:p>
                <a:pPr algn="ctr"/>
                <a:r>
                  <a:rPr lang="pl-PL" sz="1200" dirty="0"/>
                  <a:t>5,2</a:t>
                </a:r>
              </a:p>
              <a:p>
                <a:pPr algn="ctr"/>
                <a:endParaRPr lang="pl-PL" sz="1200" dirty="0"/>
              </a:p>
              <a:p>
                <a:pPr algn="ctr"/>
                <a:r>
                  <a:rPr lang="pl-PL" sz="1200" dirty="0"/>
                  <a:t>-6,3</a:t>
                </a:r>
              </a:p>
              <a:p>
                <a:pPr algn="ctr"/>
                <a:endParaRPr lang="pl-PL" sz="1200" dirty="0"/>
              </a:p>
              <a:p>
                <a:pPr algn="ctr"/>
                <a:r>
                  <a:rPr lang="pl-PL" sz="1200" dirty="0"/>
                  <a:t>3,2</a:t>
                </a:r>
              </a:p>
              <a:p>
                <a:pPr algn="ctr"/>
                <a:endParaRPr lang="pl-PL" sz="1200" dirty="0"/>
              </a:p>
              <a:p>
                <a:pPr algn="ctr"/>
                <a:r>
                  <a:rPr lang="pl-PL" sz="1200" dirty="0"/>
                  <a:t>0,6</a:t>
                </a:r>
              </a:p>
              <a:p>
                <a:pPr algn="ctr"/>
                <a:endParaRPr lang="pl-PL" sz="1200" dirty="0"/>
              </a:p>
              <a:p>
                <a:pPr algn="ctr"/>
                <a:r>
                  <a:rPr lang="pl-PL" sz="1200" dirty="0"/>
                  <a:t>-3,7</a:t>
                </a:r>
              </a:p>
              <a:p>
                <a:pPr algn="ctr"/>
                <a:endParaRPr lang="pl-PL" sz="1200" dirty="0"/>
              </a:p>
              <a:p>
                <a:pPr algn="ctr"/>
                <a:r>
                  <a:rPr lang="pl-PL" sz="1200" dirty="0"/>
                  <a:t>-0,2</a:t>
                </a:r>
              </a:p>
              <a:p>
                <a:pPr algn="ctr"/>
                <a:endParaRPr lang="pl-PL" sz="1200" dirty="0"/>
              </a:p>
              <a:p>
                <a:pPr algn="ctr"/>
                <a:r>
                  <a:rPr lang="pl-PL" sz="1200" dirty="0"/>
                  <a:t>-7,0</a:t>
                </a:r>
              </a:p>
              <a:p>
                <a:pPr algn="ctr"/>
                <a:endParaRPr lang="pl-PL" sz="1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pl-PL" sz="1200" dirty="0"/>
              </a:p>
              <a:p>
                <a:pPr algn="ctr"/>
                <a:endParaRPr lang="pl-PL" sz="1200" dirty="0"/>
              </a:p>
              <a:p>
                <a:pPr algn="ctr"/>
                <a:r>
                  <a:rPr lang="pl-PL" sz="1200" dirty="0"/>
                  <a:t>7,8</a:t>
                </a:r>
              </a:p>
            </p:txBody>
          </p:sp>
        </mc:Choice>
        <mc:Fallback xmlns="">
          <p:sp>
            <p:nvSpPr>
              <p:cNvPr id="14" name="pole tekstowe 13">
                <a:extLst>
                  <a:ext uri="{FF2B5EF4-FFF2-40B4-BE49-F238E27FC236}">
                    <a16:creationId xmlns:a16="http://schemas.microsoft.com/office/drawing/2014/main" id="{4DFFF0C5-4859-1260-8A7A-E8EC8836B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349" y="805741"/>
                <a:ext cx="447964" cy="3600986"/>
              </a:xfrm>
              <a:prstGeom prst="rect">
                <a:avLst/>
              </a:prstGeom>
              <a:blipFill>
                <a:blip r:embed="rId2"/>
                <a:stretch>
                  <a:fillRect b="-35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Nawias otwierający 15">
            <a:extLst>
              <a:ext uri="{FF2B5EF4-FFF2-40B4-BE49-F238E27FC236}">
                <a16:creationId xmlns:a16="http://schemas.microsoft.com/office/drawing/2014/main" id="{98050894-7EBE-B0F7-68F9-84DBFEE4699F}"/>
              </a:ext>
            </a:extLst>
          </p:cNvPr>
          <p:cNvSpPr/>
          <p:nvPr/>
        </p:nvSpPr>
        <p:spPr>
          <a:xfrm>
            <a:off x="4588349" y="824213"/>
            <a:ext cx="45719" cy="3495074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Nawias otwierający 16">
            <a:extLst>
              <a:ext uri="{FF2B5EF4-FFF2-40B4-BE49-F238E27FC236}">
                <a16:creationId xmlns:a16="http://schemas.microsoft.com/office/drawing/2014/main" id="{90FFADC6-C9E0-6BBF-D2BD-7553E0CAEFD5}"/>
              </a:ext>
            </a:extLst>
          </p:cNvPr>
          <p:cNvSpPr/>
          <p:nvPr/>
        </p:nvSpPr>
        <p:spPr>
          <a:xfrm flipH="1">
            <a:off x="4957804" y="824213"/>
            <a:ext cx="45719" cy="3495074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pole tekstowe 17">
                <a:extLst>
                  <a:ext uri="{FF2B5EF4-FFF2-40B4-BE49-F238E27FC236}">
                    <a16:creationId xmlns:a16="http://schemas.microsoft.com/office/drawing/2014/main" id="{1A119171-8CE0-1454-01C8-4AD2555FE995}"/>
                  </a:ext>
                </a:extLst>
              </p:cNvPr>
              <p:cNvSpPr txBox="1"/>
              <p:nvPr/>
            </p:nvSpPr>
            <p:spPr>
              <a:xfrm>
                <a:off x="7147932" y="824213"/>
                <a:ext cx="447964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l-PL" sz="1200" dirty="0"/>
                  <a:t>0</a:t>
                </a:r>
              </a:p>
              <a:p>
                <a:pPr algn="ctr"/>
                <a:endParaRPr lang="pl-PL" sz="1200" dirty="0"/>
              </a:p>
              <a:p>
                <a:pPr algn="ctr"/>
                <a:r>
                  <a:rPr lang="pl-PL" sz="1200" dirty="0"/>
                  <a:t>5,2</a:t>
                </a:r>
              </a:p>
              <a:p>
                <a:pPr algn="ctr"/>
                <a:endParaRPr lang="pl-PL" sz="1200" dirty="0"/>
              </a:p>
              <a:p>
                <a:pPr algn="ctr"/>
                <a:r>
                  <a:rPr lang="pl-PL" sz="1200" dirty="0"/>
                  <a:t>0</a:t>
                </a:r>
              </a:p>
              <a:p>
                <a:pPr algn="ctr"/>
                <a:endParaRPr lang="pl-PL" sz="1200" dirty="0"/>
              </a:p>
              <a:p>
                <a:pPr algn="ctr"/>
                <a:r>
                  <a:rPr lang="pl-PL" sz="1200" dirty="0"/>
                  <a:t>3,2</a:t>
                </a:r>
              </a:p>
              <a:p>
                <a:pPr algn="ctr"/>
                <a:endParaRPr lang="pl-PL" sz="1200" dirty="0"/>
              </a:p>
              <a:p>
                <a:pPr algn="ctr"/>
                <a:r>
                  <a:rPr lang="pl-PL" sz="1200" dirty="0"/>
                  <a:t>0,6</a:t>
                </a:r>
              </a:p>
              <a:p>
                <a:pPr algn="ctr"/>
                <a:endParaRPr lang="pl-PL" sz="1200" dirty="0"/>
              </a:p>
              <a:p>
                <a:pPr algn="ctr"/>
                <a:r>
                  <a:rPr lang="pl-PL" sz="1200" dirty="0"/>
                  <a:t>0</a:t>
                </a:r>
              </a:p>
              <a:p>
                <a:pPr algn="ctr"/>
                <a:endParaRPr lang="pl-PL" sz="1200" dirty="0"/>
              </a:p>
              <a:p>
                <a:pPr algn="ctr"/>
                <a:r>
                  <a:rPr lang="pl-PL" sz="1200" dirty="0"/>
                  <a:t>0</a:t>
                </a:r>
              </a:p>
              <a:p>
                <a:pPr algn="ctr"/>
                <a:endParaRPr lang="pl-PL" sz="1200" dirty="0"/>
              </a:p>
              <a:p>
                <a:pPr algn="ctr"/>
                <a:r>
                  <a:rPr lang="pl-PL" sz="1200" dirty="0"/>
                  <a:t>0</a:t>
                </a:r>
              </a:p>
              <a:p>
                <a:pPr algn="ctr"/>
                <a:endParaRPr lang="pl-PL" sz="1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pl-PL" sz="1200" dirty="0"/>
              </a:p>
              <a:p>
                <a:pPr algn="ctr"/>
                <a:endParaRPr lang="pl-PL" sz="1200" dirty="0"/>
              </a:p>
              <a:p>
                <a:pPr algn="ctr"/>
                <a:r>
                  <a:rPr lang="pl-PL" sz="1200" dirty="0"/>
                  <a:t>7,8</a:t>
                </a:r>
              </a:p>
            </p:txBody>
          </p:sp>
        </mc:Choice>
        <mc:Fallback xmlns="">
          <p:sp>
            <p:nvSpPr>
              <p:cNvPr id="18" name="pole tekstowe 17">
                <a:extLst>
                  <a:ext uri="{FF2B5EF4-FFF2-40B4-BE49-F238E27FC236}">
                    <a16:creationId xmlns:a16="http://schemas.microsoft.com/office/drawing/2014/main" id="{1A119171-8CE0-1454-01C8-4AD2555FE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7932" y="824213"/>
                <a:ext cx="447964" cy="3600986"/>
              </a:xfrm>
              <a:prstGeom prst="rect">
                <a:avLst/>
              </a:prstGeom>
              <a:blipFill>
                <a:blip r:embed="rId3"/>
                <a:stretch>
                  <a:fillRect b="-35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Nawias otwierający 18">
            <a:extLst>
              <a:ext uri="{FF2B5EF4-FFF2-40B4-BE49-F238E27FC236}">
                <a16:creationId xmlns:a16="http://schemas.microsoft.com/office/drawing/2014/main" id="{44B0FCC8-2166-CB70-1913-E7CBB975B310}"/>
              </a:ext>
            </a:extLst>
          </p:cNvPr>
          <p:cNvSpPr/>
          <p:nvPr/>
        </p:nvSpPr>
        <p:spPr>
          <a:xfrm>
            <a:off x="7147932" y="842685"/>
            <a:ext cx="45719" cy="3495074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Nawias otwierający 19">
            <a:extLst>
              <a:ext uri="{FF2B5EF4-FFF2-40B4-BE49-F238E27FC236}">
                <a16:creationId xmlns:a16="http://schemas.microsoft.com/office/drawing/2014/main" id="{074713EE-5F6E-7F3C-38B2-2B7A212B9048}"/>
              </a:ext>
            </a:extLst>
          </p:cNvPr>
          <p:cNvSpPr/>
          <p:nvPr/>
        </p:nvSpPr>
        <p:spPr>
          <a:xfrm flipH="1">
            <a:off x="7517387" y="842685"/>
            <a:ext cx="45719" cy="3495074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1" name="Obraz 20">
            <a:extLst>
              <a:ext uri="{FF2B5EF4-FFF2-40B4-BE49-F238E27FC236}">
                <a16:creationId xmlns:a16="http://schemas.microsoft.com/office/drawing/2014/main" id="{AF41BF32-EA3D-5E8C-7D3F-E00E252C4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989" y="1223305"/>
            <a:ext cx="1727200" cy="965200"/>
          </a:xfrm>
          <a:prstGeom prst="rect">
            <a:avLst/>
          </a:prstGeom>
        </p:spPr>
      </p:pic>
      <p:sp>
        <p:nvSpPr>
          <p:cNvPr id="22" name="pole tekstowe 21">
            <a:extLst>
              <a:ext uri="{FF2B5EF4-FFF2-40B4-BE49-F238E27FC236}">
                <a16:creationId xmlns:a16="http://schemas.microsoft.com/office/drawing/2014/main" id="{62259148-9516-339D-DC43-90B758F472DD}"/>
              </a:ext>
            </a:extLst>
          </p:cNvPr>
          <p:cNvSpPr txBox="1"/>
          <p:nvPr/>
        </p:nvSpPr>
        <p:spPr>
          <a:xfrm>
            <a:off x="7794185" y="2355598"/>
            <a:ext cx="17218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/>
              <a:t>4 * 12,288</a:t>
            </a:r>
          </a:p>
        </p:txBody>
      </p:sp>
    </p:spTree>
    <p:extLst>
      <p:ext uri="{BB962C8B-B14F-4D97-AF65-F5344CB8AC3E}">
        <p14:creationId xmlns:p14="http://schemas.microsoft.com/office/powerpoint/2010/main" val="159934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1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6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"/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8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9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A970D-A996-A700-7179-108ADACBF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A24E346C-ACDF-D6BC-182E-288A1896BA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l-PL"/>
              <a:t>Result: active &lt;&gt; not-active neurons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1F2A6806-971C-845A-0E37-922D9938D7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/>
              <a:t>ReLU</a:t>
            </a:r>
          </a:p>
        </p:txBody>
      </p:sp>
      <p:cxnSp>
        <p:nvCxnSpPr>
          <p:cNvPr id="8" name="Łącznik prosty ze strzałką 7">
            <a:extLst>
              <a:ext uri="{FF2B5EF4-FFF2-40B4-BE49-F238E27FC236}">
                <a16:creationId xmlns:a16="http://schemas.microsoft.com/office/drawing/2014/main" id="{2811AF63-552B-0D2E-471F-01838440B19E}"/>
              </a:ext>
            </a:extLst>
          </p:cNvPr>
          <p:cNvCxnSpPr>
            <a:cxnSpLocks/>
          </p:cNvCxnSpPr>
          <p:nvPr/>
        </p:nvCxnSpPr>
        <p:spPr>
          <a:xfrm>
            <a:off x="5254517" y="2624706"/>
            <a:ext cx="15477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446B7628-6660-9DDA-F93D-3DDBDFC07E68}"/>
              </a:ext>
            </a:extLst>
          </p:cNvPr>
          <p:cNvSpPr txBox="1"/>
          <p:nvPr/>
        </p:nvSpPr>
        <p:spPr>
          <a:xfrm>
            <a:off x="5216306" y="155394"/>
            <a:ext cx="1751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b="1" dirty="0" err="1"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0: for negatives</a:t>
            </a:r>
          </a:p>
          <a:p>
            <a:pPr algn="l"/>
            <a:r>
              <a:rPr lang="pl-PL" b="1" dirty="0" err="1"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x: for positives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pole tekstowe 11">
                <a:extLst>
                  <a:ext uri="{FF2B5EF4-FFF2-40B4-BE49-F238E27FC236}">
                    <a16:creationId xmlns:a16="http://schemas.microsoft.com/office/drawing/2014/main" id="{D833A5D7-708D-B3AB-064B-F8D4FCEB4967}"/>
                  </a:ext>
                </a:extLst>
              </p:cNvPr>
              <p:cNvSpPr txBox="1"/>
              <p:nvPr/>
            </p:nvSpPr>
            <p:spPr>
              <a:xfrm>
                <a:off x="4588349" y="805741"/>
                <a:ext cx="447964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l-PL" sz="1200" dirty="0"/>
                  <a:t>-1,5</a:t>
                </a:r>
              </a:p>
              <a:p>
                <a:pPr algn="ctr"/>
                <a:endParaRPr lang="pl-PL" sz="1200" dirty="0"/>
              </a:p>
              <a:p>
                <a:pPr algn="ctr"/>
                <a:r>
                  <a:rPr lang="pl-PL" sz="1200" dirty="0"/>
                  <a:t>5,2</a:t>
                </a:r>
              </a:p>
              <a:p>
                <a:pPr algn="ctr"/>
                <a:endParaRPr lang="pl-PL" sz="1200" dirty="0"/>
              </a:p>
              <a:p>
                <a:pPr algn="ctr"/>
                <a:r>
                  <a:rPr lang="pl-PL" sz="1200" dirty="0"/>
                  <a:t>-6,3</a:t>
                </a:r>
              </a:p>
              <a:p>
                <a:pPr algn="ctr"/>
                <a:endParaRPr lang="pl-PL" sz="1200" dirty="0"/>
              </a:p>
              <a:p>
                <a:pPr algn="ctr"/>
                <a:r>
                  <a:rPr lang="pl-PL" sz="1200" dirty="0"/>
                  <a:t>3,2</a:t>
                </a:r>
              </a:p>
              <a:p>
                <a:pPr algn="ctr"/>
                <a:endParaRPr lang="pl-PL" sz="1200" dirty="0"/>
              </a:p>
              <a:p>
                <a:pPr algn="ctr"/>
                <a:r>
                  <a:rPr lang="pl-PL" sz="1200" dirty="0"/>
                  <a:t>0,6</a:t>
                </a:r>
              </a:p>
              <a:p>
                <a:pPr algn="ctr"/>
                <a:endParaRPr lang="pl-PL" sz="1200" dirty="0"/>
              </a:p>
              <a:p>
                <a:pPr algn="ctr"/>
                <a:r>
                  <a:rPr lang="pl-PL" sz="1200" dirty="0"/>
                  <a:t>-3,7</a:t>
                </a:r>
              </a:p>
              <a:p>
                <a:pPr algn="ctr"/>
                <a:endParaRPr lang="pl-PL" sz="1200" dirty="0"/>
              </a:p>
              <a:p>
                <a:pPr algn="ctr"/>
                <a:r>
                  <a:rPr lang="pl-PL" sz="1200" dirty="0"/>
                  <a:t>-0,2</a:t>
                </a:r>
              </a:p>
              <a:p>
                <a:pPr algn="ctr"/>
                <a:endParaRPr lang="pl-PL" sz="1200" dirty="0"/>
              </a:p>
              <a:p>
                <a:pPr algn="ctr"/>
                <a:r>
                  <a:rPr lang="pl-PL" sz="1200" dirty="0"/>
                  <a:t>-7,0</a:t>
                </a:r>
              </a:p>
              <a:p>
                <a:pPr algn="ctr"/>
                <a:endParaRPr lang="pl-PL" sz="1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pl-PL" sz="1200" dirty="0"/>
              </a:p>
              <a:p>
                <a:pPr algn="ctr"/>
                <a:endParaRPr lang="pl-PL" sz="1200" dirty="0"/>
              </a:p>
              <a:p>
                <a:pPr algn="ctr"/>
                <a:r>
                  <a:rPr lang="pl-PL" sz="1200" dirty="0"/>
                  <a:t>7,8</a:t>
                </a:r>
              </a:p>
            </p:txBody>
          </p:sp>
        </mc:Choice>
        <mc:Fallback xmlns="">
          <p:sp>
            <p:nvSpPr>
              <p:cNvPr id="12" name="pole tekstowe 11">
                <a:extLst>
                  <a:ext uri="{FF2B5EF4-FFF2-40B4-BE49-F238E27FC236}">
                    <a16:creationId xmlns:a16="http://schemas.microsoft.com/office/drawing/2014/main" id="{D833A5D7-708D-B3AB-064B-F8D4FCEB4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349" y="805741"/>
                <a:ext cx="447964" cy="3600986"/>
              </a:xfrm>
              <a:prstGeom prst="rect">
                <a:avLst/>
              </a:prstGeom>
              <a:blipFill>
                <a:blip r:embed="rId2"/>
                <a:stretch>
                  <a:fillRect b="-35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Nawias otwierający 13">
            <a:extLst>
              <a:ext uri="{FF2B5EF4-FFF2-40B4-BE49-F238E27FC236}">
                <a16:creationId xmlns:a16="http://schemas.microsoft.com/office/drawing/2014/main" id="{986B566C-9115-324A-50F9-7998CCBCF2F5}"/>
              </a:ext>
            </a:extLst>
          </p:cNvPr>
          <p:cNvSpPr/>
          <p:nvPr/>
        </p:nvSpPr>
        <p:spPr>
          <a:xfrm>
            <a:off x="4588349" y="824213"/>
            <a:ext cx="45719" cy="3495074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Nawias otwierający 15">
            <a:extLst>
              <a:ext uri="{FF2B5EF4-FFF2-40B4-BE49-F238E27FC236}">
                <a16:creationId xmlns:a16="http://schemas.microsoft.com/office/drawing/2014/main" id="{2A77FE01-CF26-254B-0663-BC7494432650}"/>
              </a:ext>
            </a:extLst>
          </p:cNvPr>
          <p:cNvSpPr/>
          <p:nvPr/>
        </p:nvSpPr>
        <p:spPr>
          <a:xfrm flipH="1">
            <a:off x="4957804" y="824213"/>
            <a:ext cx="45719" cy="3495074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pole tekstowe 16">
                <a:extLst>
                  <a:ext uri="{FF2B5EF4-FFF2-40B4-BE49-F238E27FC236}">
                    <a16:creationId xmlns:a16="http://schemas.microsoft.com/office/drawing/2014/main" id="{0647A040-284B-1AC3-1980-B6EB09A248DD}"/>
                  </a:ext>
                </a:extLst>
              </p:cNvPr>
              <p:cNvSpPr txBox="1"/>
              <p:nvPr/>
            </p:nvSpPr>
            <p:spPr>
              <a:xfrm>
                <a:off x="7147932" y="824213"/>
                <a:ext cx="447964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l-PL" sz="1200" dirty="0"/>
                  <a:t>0</a:t>
                </a:r>
              </a:p>
              <a:p>
                <a:pPr algn="ctr"/>
                <a:endParaRPr lang="pl-PL" sz="1200" dirty="0"/>
              </a:p>
              <a:p>
                <a:pPr algn="ctr"/>
                <a:r>
                  <a:rPr lang="pl-PL" sz="1200" dirty="0"/>
                  <a:t>5,2</a:t>
                </a:r>
              </a:p>
              <a:p>
                <a:pPr algn="ctr"/>
                <a:endParaRPr lang="pl-PL" sz="1200" dirty="0"/>
              </a:p>
              <a:p>
                <a:pPr algn="ctr"/>
                <a:r>
                  <a:rPr lang="pl-PL" sz="1200" dirty="0"/>
                  <a:t>0</a:t>
                </a:r>
              </a:p>
              <a:p>
                <a:pPr algn="ctr"/>
                <a:endParaRPr lang="pl-PL" sz="1200" dirty="0"/>
              </a:p>
              <a:p>
                <a:pPr algn="ctr"/>
                <a:r>
                  <a:rPr lang="pl-PL" sz="1200" dirty="0"/>
                  <a:t>3,2</a:t>
                </a:r>
              </a:p>
              <a:p>
                <a:pPr algn="ctr"/>
                <a:endParaRPr lang="pl-PL" sz="1200" dirty="0"/>
              </a:p>
              <a:p>
                <a:pPr algn="ctr"/>
                <a:r>
                  <a:rPr lang="pl-PL" sz="1200" dirty="0"/>
                  <a:t>0,6</a:t>
                </a:r>
              </a:p>
              <a:p>
                <a:pPr algn="ctr"/>
                <a:endParaRPr lang="pl-PL" sz="1200" dirty="0"/>
              </a:p>
              <a:p>
                <a:pPr algn="ctr"/>
                <a:r>
                  <a:rPr lang="pl-PL" sz="1200" dirty="0"/>
                  <a:t>0</a:t>
                </a:r>
              </a:p>
              <a:p>
                <a:pPr algn="ctr"/>
                <a:endParaRPr lang="pl-PL" sz="1200" dirty="0"/>
              </a:p>
              <a:p>
                <a:pPr algn="ctr"/>
                <a:r>
                  <a:rPr lang="pl-PL" sz="1200" dirty="0"/>
                  <a:t>0</a:t>
                </a:r>
              </a:p>
              <a:p>
                <a:pPr algn="ctr"/>
                <a:endParaRPr lang="pl-PL" sz="1200" dirty="0"/>
              </a:p>
              <a:p>
                <a:pPr algn="ctr"/>
                <a:r>
                  <a:rPr lang="pl-PL" sz="1200" dirty="0"/>
                  <a:t>0</a:t>
                </a:r>
              </a:p>
              <a:p>
                <a:pPr algn="ctr"/>
                <a:endParaRPr lang="pl-PL" sz="1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pl-PL" sz="1200" dirty="0"/>
              </a:p>
              <a:p>
                <a:pPr algn="ctr"/>
                <a:endParaRPr lang="pl-PL" sz="1200" dirty="0"/>
              </a:p>
              <a:p>
                <a:pPr algn="ctr"/>
                <a:r>
                  <a:rPr lang="pl-PL" sz="1200" dirty="0"/>
                  <a:t>7,8</a:t>
                </a:r>
              </a:p>
            </p:txBody>
          </p:sp>
        </mc:Choice>
        <mc:Fallback xmlns="">
          <p:sp>
            <p:nvSpPr>
              <p:cNvPr id="17" name="pole tekstowe 16">
                <a:extLst>
                  <a:ext uri="{FF2B5EF4-FFF2-40B4-BE49-F238E27FC236}">
                    <a16:creationId xmlns:a16="http://schemas.microsoft.com/office/drawing/2014/main" id="{0647A040-284B-1AC3-1980-B6EB09A248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7932" y="824213"/>
                <a:ext cx="447964" cy="3600986"/>
              </a:xfrm>
              <a:prstGeom prst="rect">
                <a:avLst/>
              </a:prstGeom>
              <a:blipFill>
                <a:blip r:embed="rId3"/>
                <a:stretch>
                  <a:fillRect b="-35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Nawias otwierający 17">
            <a:extLst>
              <a:ext uri="{FF2B5EF4-FFF2-40B4-BE49-F238E27FC236}">
                <a16:creationId xmlns:a16="http://schemas.microsoft.com/office/drawing/2014/main" id="{A3F19794-7D96-794E-7893-3A0998C1DC32}"/>
              </a:ext>
            </a:extLst>
          </p:cNvPr>
          <p:cNvSpPr/>
          <p:nvPr/>
        </p:nvSpPr>
        <p:spPr>
          <a:xfrm>
            <a:off x="7147932" y="842685"/>
            <a:ext cx="45719" cy="3495074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Nawias otwierający 18">
            <a:extLst>
              <a:ext uri="{FF2B5EF4-FFF2-40B4-BE49-F238E27FC236}">
                <a16:creationId xmlns:a16="http://schemas.microsoft.com/office/drawing/2014/main" id="{AE09B13B-7EA4-F452-69A9-A1C8FCC03A1B}"/>
              </a:ext>
            </a:extLst>
          </p:cNvPr>
          <p:cNvSpPr/>
          <p:nvPr/>
        </p:nvSpPr>
        <p:spPr>
          <a:xfrm flipH="1">
            <a:off x="7517387" y="842685"/>
            <a:ext cx="45719" cy="3495074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1" name="Obraz 20">
            <a:extLst>
              <a:ext uri="{FF2B5EF4-FFF2-40B4-BE49-F238E27FC236}">
                <a16:creationId xmlns:a16="http://schemas.microsoft.com/office/drawing/2014/main" id="{1EDB7DA7-86E7-6349-1E60-02AB59B09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989" y="1223305"/>
            <a:ext cx="1727200" cy="965200"/>
          </a:xfrm>
          <a:prstGeom prst="rect">
            <a:avLst/>
          </a:prstGeom>
        </p:spPr>
      </p:pic>
      <p:sp>
        <p:nvSpPr>
          <p:cNvPr id="23" name="pole tekstowe 22">
            <a:extLst>
              <a:ext uri="{FF2B5EF4-FFF2-40B4-BE49-F238E27FC236}">
                <a16:creationId xmlns:a16="http://schemas.microsoft.com/office/drawing/2014/main" id="{FF84CDAC-C613-3228-230E-352BDA784A77}"/>
              </a:ext>
            </a:extLst>
          </p:cNvPr>
          <p:cNvSpPr txBox="1"/>
          <p:nvPr/>
        </p:nvSpPr>
        <p:spPr>
          <a:xfrm>
            <a:off x="7794185" y="2355598"/>
            <a:ext cx="17218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/>
              <a:t>4 * 12,288</a:t>
            </a:r>
          </a:p>
        </p:txBody>
      </p:sp>
    </p:spTree>
    <p:extLst>
      <p:ext uri="{BB962C8B-B14F-4D97-AF65-F5344CB8AC3E}">
        <p14:creationId xmlns:p14="http://schemas.microsoft.com/office/powerpoint/2010/main" val="171817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6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"/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8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1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9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1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7DDA0-5F41-1733-F44A-F93CC1220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36C65A22-3F22-EBCB-7C06-A3F4602A52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/>
              <a:t>Step 3. Second Linear Transformation</a:t>
            </a:r>
          </a:p>
        </p:txBody>
      </p:sp>
      <p:sp>
        <p:nvSpPr>
          <p:cNvPr id="5" name="Podtytuł 4">
            <a:extLst>
              <a:ext uri="{FF2B5EF4-FFF2-40B4-BE49-F238E27FC236}">
                <a16:creationId xmlns:a16="http://schemas.microsoft.com/office/drawing/2014/main" id="{AE08537C-E9A0-0781-D34E-A4FB6C875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746488" cy="1314450"/>
          </a:xfrm>
        </p:spPr>
        <p:txBody>
          <a:bodyPr/>
          <a:lstStyle/>
          <a:p>
            <a:r>
              <a:rPr lang="pl-PL"/>
              <a:t>Down projection: back from high to embedding dim…</a:t>
            </a:r>
          </a:p>
        </p:txBody>
      </p:sp>
    </p:spTree>
    <p:extLst>
      <p:ext uri="{BB962C8B-B14F-4D97-AF65-F5344CB8AC3E}">
        <p14:creationId xmlns:p14="http://schemas.microsoft.com/office/powerpoint/2010/main" val="3550524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C8396-A873-4E06-863A-74E7E2857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F5FB7D4-4EAC-3E83-3B15-00D244663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/>
              <a:t>Get back do embedding dimension…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8B3F88BD-7899-14EE-9016-FA35FDE7A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114" y="1869072"/>
            <a:ext cx="286579" cy="1980580"/>
          </a:xfrm>
          <a:prstGeom prst="rect">
            <a:avLst/>
          </a:prstGeom>
        </p:spPr>
      </p:pic>
      <p:sp>
        <p:nvSpPr>
          <p:cNvPr id="16" name="pole tekstowe 15">
            <a:extLst>
              <a:ext uri="{FF2B5EF4-FFF2-40B4-BE49-F238E27FC236}">
                <a16:creationId xmlns:a16="http://schemas.microsoft.com/office/drawing/2014/main" id="{5610F6A7-D19C-C35F-135E-5C681968CB87}"/>
              </a:ext>
            </a:extLst>
          </p:cNvPr>
          <p:cNvSpPr txBox="1"/>
          <p:nvPr/>
        </p:nvSpPr>
        <p:spPr>
          <a:xfrm>
            <a:off x="6603144" y="263122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=</a:t>
            </a:r>
          </a:p>
        </p:txBody>
      </p:sp>
      <p:sp>
        <p:nvSpPr>
          <p:cNvPr id="18" name="Nawias otwierający 17">
            <a:extLst>
              <a:ext uri="{FF2B5EF4-FFF2-40B4-BE49-F238E27FC236}">
                <a16:creationId xmlns:a16="http://schemas.microsoft.com/office/drawing/2014/main" id="{72F1506E-0B5A-DCB8-8386-5EC580282F36}"/>
              </a:ext>
            </a:extLst>
          </p:cNvPr>
          <p:cNvSpPr/>
          <p:nvPr/>
        </p:nvSpPr>
        <p:spPr>
          <a:xfrm>
            <a:off x="7106327" y="1869072"/>
            <a:ext cx="45719" cy="1900040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Nawias otwierający 18">
            <a:extLst>
              <a:ext uri="{FF2B5EF4-FFF2-40B4-BE49-F238E27FC236}">
                <a16:creationId xmlns:a16="http://schemas.microsoft.com/office/drawing/2014/main" id="{B854EA38-5988-E26C-5CA8-315978663931}"/>
              </a:ext>
            </a:extLst>
          </p:cNvPr>
          <p:cNvSpPr/>
          <p:nvPr/>
        </p:nvSpPr>
        <p:spPr>
          <a:xfrm flipH="1">
            <a:off x="7339346" y="1869072"/>
            <a:ext cx="45719" cy="1900040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21" name="Grupa 20">
            <a:extLst>
              <a:ext uri="{FF2B5EF4-FFF2-40B4-BE49-F238E27FC236}">
                <a16:creationId xmlns:a16="http://schemas.microsoft.com/office/drawing/2014/main" id="{A01B7F99-8CEE-0AD5-0D34-43DB63A5BCC8}"/>
              </a:ext>
            </a:extLst>
          </p:cNvPr>
          <p:cNvGrpSpPr/>
          <p:nvPr/>
        </p:nvGrpSpPr>
        <p:grpSpPr>
          <a:xfrm>
            <a:off x="5562568" y="1893631"/>
            <a:ext cx="286173" cy="2916000"/>
            <a:chOff x="6390603" y="1871329"/>
            <a:chExt cx="286173" cy="2916000"/>
          </a:xfrm>
        </p:grpSpPr>
        <p:pic>
          <p:nvPicPr>
            <p:cNvPr id="7" name="Obraz 6">
              <a:extLst>
                <a:ext uri="{FF2B5EF4-FFF2-40B4-BE49-F238E27FC236}">
                  <a16:creationId xmlns:a16="http://schemas.microsoft.com/office/drawing/2014/main" id="{A836EE75-CDA4-2FB8-AD11-272413E5D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2373" y="1871329"/>
              <a:ext cx="221544" cy="2916000"/>
            </a:xfrm>
            <a:prstGeom prst="rect">
              <a:avLst/>
            </a:prstGeom>
          </p:spPr>
        </p:pic>
        <p:sp>
          <p:nvSpPr>
            <p:cNvPr id="13" name="Nawias otwierający 12">
              <a:extLst>
                <a:ext uri="{FF2B5EF4-FFF2-40B4-BE49-F238E27FC236}">
                  <a16:creationId xmlns:a16="http://schemas.microsoft.com/office/drawing/2014/main" id="{BB76DFD9-5CE9-ADD1-DE91-F17ECA8761D4}"/>
                </a:ext>
              </a:extLst>
            </p:cNvPr>
            <p:cNvSpPr/>
            <p:nvPr/>
          </p:nvSpPr>
          <p:spPr>
            <a:xfrm>
              <a:off x="6390603" y="1871329"/>
              <a:ext cx="45719" cy="2916000"/>
            </a:xfrm>
            <a:prstGeom prst="leftBracket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4" name="Nawias otwierający 13">
              <a:extLst>
                <a:ext uri="{FF2B5EF4-FFF2-40B4-BE49-F238E27FC236}">
                  <a16:creationId xmlns:a16="http://schemas.microsoft.com/office/drawing/2014/main" id="{5534A5D4-5472-EB86-437F-CE5997D163E7}"/>
                </a:ext>
              </a:extLst>
            </p:cNvPr>
            <p:cNvSpPr/>
            <p:nvPr/>
          </p:nvSpPr>
          <p:spPr>
            <a:xfrm flipH="1">
              <a:off x="6631057" y="1871329"/>
              <a:ext cx="45719" cy="2916000"/>
            </a:xfrm>
            <a:prstGeom prst="leftBracket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4AA2CEDE-C69C-1363-9954-21DEF9B0ADCC}"/>
              </a:ext>
            </a:extLst>
          </p:cNvPr>
          <p:cNvSpPr txBox="1"/>
          <p:nvPr/>
        </p:nvSpPr>
        <p:spPr>
          <a:xfrm>
            <a:off x="5889570" y="263122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+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75E64FB-F087-17FD-10F6-438C008C530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132C18B5-14C0-2DED-1998-7FC146ADF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228" y="1857817"/>
            <a:ext cx="2893650" cy="1991835"/>
          </a:xfrm>
          <a:prstGeom prst="rect">
            <a:avLst/>
          </a:prstGeom>
        </p:spPr>
      </p:pic>
      <p:pic>
        <p:nvPicPr>
          <p:cNvPr id="22" name="Obraz 21">
            <a:extLst>
              <a:ext uri="{FF2B5EF4-FFF2-40B4-BE49-F238E27FC236}">
                <a16:creationId xmlns:a16="http://schemas.microsoft.com/office/drawing/2014/main" id="{7AF72849-49D1-063E-45BF-9A5CFEBFF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895" y="1876506"/>
            <a:ext cx="210249" cy="1877738"/>
          </a:xfrm>
          <a:prstGeom prst="rect">
            <a:avLst/>
          </a:prstGeom>
        </p:spPr>
      </p:pic>
      <p:sp>
        <p:nvSpPr>
          <p:cNvPr id="23" name="pole tekstowe 22">
            <a:extLst>
              <a:ext uri="{FF2B5EF4-FFF2-40B4-BE49-F238E27FC236}">
                <a16:creationId xmlns:a16="http://schemas.microsoft.com/office/drawing/2014/main" id="{53B87972-C0F1-A683-BECB-4EEB22AAADF9}"/>
              </a:ext>
            </a:extLst>
          </p:cNvPr>
          <p:cNvSpPr txBox="1"/>
          <p:nvPr/>
        </p:nvSpPr>
        <p:spPr>
          <a:xfrm>
            <a:off x="7645502" y="2630709"/>
            <a:ext cx="17218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/>
              <a:t>12,288</a:t>
            </a:r>
          </a:p>
        </p:txBody>
      </p: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0D728BE3-E110-2E24-DF37-17D027C54848}"/>
              </a:ext>
            </a:extLst>
          </p:cNvPr>
          <p:cNvSpPr txBox="1"/>
          <p:nvPr/>
        </p:nvSpPr>
        <p:spPr>
          <a:xfrm>
            <a:off x="5114176" y="1221890"/>
            <a:ext cx="17218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/>
              <a:t>4 * 12,288</a:t>
            </a:r>
          </a:p>
        </p:txBody>
      </p:sp>
    </p:spTree>
    <p:extLst>
      <p:ext uri="{BB962C8B-B14F-4D97-AF65-F5344CB8AC3E}">
        <p14:creationId xmlns:p14="http://schemas.microsoft.com/office/powerpoint/2010/main" val="1940628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FF0A2-6D12-F8B8-6BE1-939C01158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ole tekstowe 15">
            <a:extLst>
              <a:ext uri="{FF2B5EF4-FFF2-40B4-BE49-F238E27FC236}">
                <a16:creationId xmlns:a16="http://schemas.microsoft.com/office/drawing/2014/main" id="{B1F724EF-BDD1-B617-70B5-3F7EE1802DD0}"/>
              </a:ext>
            </a:extLst>
          </p:cNvPr>
          <p:cNvSpPr txBox="1"/>
          <p:nvPr/>
        </p:nvSpPr>
        <p:spPr>
          <a:xfrm>
            <a:off x="6603144" y="263122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=</a:t>
            </a:r>
          </a:p>
        </p:txBody>
      </p:sp>
      <p:sp>
        <p:nvSpPr>
          <p:cNvPr id="18" name="Nawias otwierający 17">
            <a:extLst>
              <a:ext uri="{FF2B5EF4-FFF2-40B4-BE49-F238E27FC236}">
                <a16:creationId xmlns:a16="http://schemas.microsoft.com/office/drawing/2014/main" id="{CA6315A3-7E60-833C-83AD-02F61CE0B958}"/>
              </a:ext>
            </a:extLst>
          </p:cNvPr>
          <p:cNvSpPr/>
          <p:nvPr/>
        </p:nvSpPr>
        <p:spPr>
          <a:xfrm>
            <a:off x="7106327" y="1869072"/>
            <a:ext cx="45719" cy="1900040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Nawias otwierający 18">
            <a:extLst>
              <a:ext uri="{FF2B5EF4-FFF2-40B4-BE49-F238E27FC236}">
                <a16:creationId xmlns:a16="http://schemas.microsoft.com/office/drawing/2014/main" id="{1C177DEA-1618-18DF-0AAB-DC70C31103A0}"/>
              </a:ext>
            </a:extLst>
          </p:cNvPr>
          <p:cNvSpPr/>
          <p:nvPr/>
        </p:nvSpPr>
        <p:spPr>
          <a:xfrm flipH="1">
            <a:off x="7413686" y="1869072"/>
            <a:ext cx="45719" cy="1900040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4834853F-E610-9DA4-1B3F-8D66956A0362}"/>
              </a:ext>
            </a:extLst>
          </p:cNvPr>
          <p:cNvSpPr txBox="1"/>
          <p:nvPr/>
        </p:nvSpPr>
        <p:spPr>
          <a:xfrm>
            <a:off x="5889570" y="263122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+</a:t>
            </a:r>
          </a:p>
        </p:txBody>
      </p:sp>
      <p:sp>
        <p:nvSpPr>
          <p:cNvPr id="5" name="Nawias otwierający 4">
            <a:extLst>
              <a:ext uri="{FF2B5EF4-FFF2-40B4-BE49-F238E27FC236}">
                <a16:creationId xmlns:a16="http://schemas.microsoft.com/office/drawing/2014/main" id="{0910876F-B5CA-C682-5E90-FF8AB8A41C7F}"/>
              </a:ext>
            </a:extLst>
          </p:cNvPr>
          <p:cNvSpPr/>
          <p:nvPr/>
        </p:nvSpPr>
        <p:spPr>
          <a:xfrm flipH="1">
            <a:off x="5068457" y="1893631"/>
            <a:ext cx="45719" cy="1900040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Nawias otwierający 5">
            <a:extLst>
              <a:ext uri="{FF2B5EF4-FFF2-40B4-BE49-F238E27FC236}">
                <a16:creationId xmlns:a16="http://schemas.microsoft.com/office/drawing/2014/main" id="{B8668944-379D-CCBA-CDD9-A6856C53294D}"/>
              </a:ext>
            </a:extLst>
          </p:cNvPr>
          <p:cNvSpPr/>
          <p:nvPr/>
        </p:nvSpPr>
        <p:spPr>
          <a:xfrm>
            <a:off x="2551998" y="1893631"/>
            <a:ext cx="45719" cy="1900040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pole tekstowe 7">
                <a:extLst>
                  <a:ext uri="{FF2B5EF4-FFF2-40B4-BE49-F238E27FC236}">
                    <a16:creationId xmlns:a16="http://schemas.microsoft.com/office/drawing/2014/main" id="{F420EBF8-5E79-A3DD-B7BA-2962F35ED340}"/>
                  </a:ext>
                </a:extLst>
              </p:cNvPr>
              <p:cNvSpPr txBox="1"/>
              <p:nvPr/>
            </p:nvSpPr>
            <p:spPr>
              <a:xfrm>
                <a:off x="2597717" y="2657896"/>
                <a:ext cx="520929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𝑪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𝟏</m:t>
                          </m:r>
                        </m:e>
                      </m:acc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8" name="pole tekstowe 7">
                <a:extLst>
                  <a:ext uri="{FF2B5EF4-FFF2-40B4-BE49-F238E27FC236}">
                    <a16:creationId xmlns:a16="http://schemas.microsoft.com/office/drawing/2014/main" id="{F420EBF8-5E79-A3DD-B7BA-2962F35ED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717" y="2657896"/>
                <a:ext cx="520929" cy="4029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pole tekstowe 8">
                <a:extLst>
                  <a:ext uri="{FF2B5EF4-FFF2-40B4-BE49-F238E27FC236}">
                    <a16:creationId xmlns:a16="http://schemas.microsoft.com/office/drawing/2014/main" id="{FDA93406-83AE-CC65-B811-EF27D73FAFAE}"/>
                  </a:ext>
                </a:extLst>
              </p:cNvPr>
              <p:cNvSpPr txBox="1"/>
              <p:nvPr/>
            </p:nvSpPr>
            <p:spPr>
              <a:xfrm>
                <a:off x="3011414" y="2657896"/>
                <a:ext cx="520929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𝑪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𝟐</m:t>
                          </m:r>
                        </m:e>
                      </m:acc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9" name="pole tekstowe 8">
                <a:extLst>
                  <a:ext uri="{FF2B5EF4-FFF2-40B4-BE49-F238E27FC236}">
                    <a16:creationId xmlns:a16="http://schemas.microsoft.com/office/drawing/2014/main" id="{FDA93406-83AE-CC65-B811-EF27D73FA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1414" y="2657896"/>
                <a:ext cx="520929" cy="4029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pole tekstowe 9">
                <a:extLst>
                  <a:ext uri="{FF2B5EF4-FFF2-40B4-BE49-F238E27FC236}">
                    <a16:creationId xmlns:a16="http://schemas.microsoft.com/office/drawing/2014/main" id="{6B5B00ED-A331-8311-7D7B-9ABC6983474A}"/>
                  </a:ext>
                </a:extLst>
              </p:cNvPr>
              <p:cNvSpPr txBox="1"/>
              <p:nvPr/>
            </p:nvSpPr>
            <p:spPr>
              <a:xfrm>
                <a:off x="3425111" y="2657896"/>
                <a:ext cx="520929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𝑪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𝟑</m:t>
                          </m:r>
                        </m:e>
                      </m:acc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10" name="pole tekstowe 9">
                <a:extLst>
                  <a:ext uri="{FF2B5EF4-FFF2-40B4-BE49-F238E27FC236}">
                    <a16:creationId xmlns:a16="http://schemas.microsoft.com/office/drawing/2014/main" id="{6B5B00ED-A331-8311-7D7B-9ABC69834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111" y="2657896"/>
                <a:ext cx="520929" cy="4029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A864E41C-047D-6051-16D5-496F32160E4C}"/>
                  </a:ext>
                </a:extLst>
              </p:cNvPr>
              <p:cNvSpPr txBox="1"/>
              <p:nvPr/>
            </p:nvSpPr>
            <p:spPr>
              <a:xfrm>
                <a:off x="3838808" y="2657896"/>
                <a:ext cx="520929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𝑪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𝟒</m:t>
                          </m:r>
                        </m:e>
                      </m:acc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A864E41C-047D-6051-16D5-496F32160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808" y="2657896"/>
                <a:ext cx="520929" cy="4029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pole tekstowe 16">
                <a:extLst>
                  <a:ext uri="{FF2B5EF4-FFF2-40B4-BE49-F238E27FC236}">
                    <a16:creationId xmlns:a16="http://schemas.microsoft.com/office/drawing/2014/main" id="{D7194B8D-F929-2578-0E74-EF69E095D7B4}"/>
                  </a:ext>
                </a:extLst>
              </p:cNvPr>
              <p:cNvSpPr txBox="1"/>
              <p:nvPr/>
            </p:nvSpPr>
            <p:spPr>
              <a:xfrm rot="16200000" flipH="1">
                <a:off x="4329298" y="2731120"/>
                <a:ext cx="2157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pl-PL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pole tekstowe 16">
                <a:extLst>
                  <a:ext uri="{FF2B5EF4-FFF2-40B4-BE49-F238E27FC236}">
                    <a16:creationId xmlns:a16="http://schemas.microsoft.com/office/drawing/2014/main" id="{D7194B8D-F929-2578-0E74-EF69E095D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 flipH="1">
                <a:off x="4329298" y="2731120"/>
                <a:ext cx="215741" cy="369332"/>
              </a:xfrm>
              <a:prstGeom prst="rect">
                <a:avLst/>
              </a:prstGeom>
              <a:blipFill>
                <a:blip r:embed="rId6"/>
                <a:stretch>
                  <a:fillRect t="-1111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pole tekstowe 25">
                <a:extLst>
                  <a:ext uri="{FF2B5EF4-FFF2-40B4-BE49-F238E27FC236}">
                    <a16:creationId xmlns:a16="http://schemas.microsoft.com/office/drawing/2014/main" id="{F33EA739-698A-724B-EDA5-8D36B4949463}"/>
                  </a:ext>
                </a:extLst>
              </p:cNvPr>
              <p:cNvSpPr txBox="1"/>
              <p:nvPr/>
            </p:nvSpPr>
            <p:spPr>
              <a:xfrm>
                <a:off x="4505355" y="2642159"/>
                <a:ext cx="520929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𝑪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𝒏</m:t>
                          </m:r>
                        </m:e>
                      </m:acc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26" name="pole tekstowe 25">
                <a:extLst>
                  <a:ext uri="{FF2B5EF4-FFF2-40B4-BE49-F238E27FC236}">
                    <a16:creationId xmlns:a16="http://schemas.microsoft.com/office/drawing/2014/main" id="{F33EA739-698A-724B-EDA5-8D36B4949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355" y="2642159"/>
                <a:ext cx="520929" cy="4029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upa 30">
            <a:extLst>
              <a:ext uri="{FF2B5EF4-FFF2-40B4-BE49-F238E27FC236}">
                <a16:creationId xmlns:a16="http://schemas.microsoft.com/office/drawing/2014/main" id="{04D45BBE-3A35-18CE-3FD8-DA52E801E526}"/>
              </a:ext>
            </a:extLst>
          </p:cNvPr>
          <p:cNvGrpSpPr/>
          <p:nvPr/>
        </p:nvGrpSpPr>
        <p:grpSpPr>
          <a:xfrm>
            <a:off x="2857935" y="1977483"/>
            <a:ext cx="247" cy="1791629"/>
            <a:chOff x="2857935" y="1962615"/>
            <a:chExt cx="247" cy="1791629"/>
          </a:xfrm>
        </p:grpSpPr>
        <p:cxnSp>
          <p:nvCxnSpPr>
            <p:cNvPr id="27" name="Łącznik prosty 26">
              <a:extLst>
                <a:ext uri="{FF2B5EF4-FFF2-40B4-BE49-F238E27FC236}">
                  <a16:creationId xmlns:a16="http://schemas.microsoft.com/office/drawing/2014/main" id="{D119168C-DBB6-E6CB-935A-AE0E02273270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>
              <a:off x="2858182" y="1962615"/>
              <a:ext cx="0" cy="69528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Łącznik prosty 29">
              <a:extLst>
                <a:ext uri="{FF2B5EF4-FFF2-40B4-BE49-F238E27FC236}">
                  <a16:creationId xmlns:a16="http://schemas.microsoft.com/office/drawing/2014/main" id="{6671F1FB-90A9-AC41-3D05-BFA34B1E4467}"/>
                </a:ext>
              </a:extLst>
            </p:cNvPr>
            <p:cNvCxnSpPr>
              <a:cxnSpLocks/>
            </p:cNvCxnSpPr>
            <p:nvPr/>
          </p:nvCxnSpPr>
          <p:spPr>
            <a:xfrm>
              <a:off x="2857935" y="3058963"/>
              <a:ext cx="0" cy="69528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upa 31">
            <a:extLst>
              <a:ext uri="{FF2B5EF4-FFF2-40B4-BE49-F238E27FC236}">
                <a16:creationId xmlns:a16="http://schemas.microsoft.com/office/drawing/2014/main" id="{4DF95E36-4B4C-E75D-5597-125EE13585A4}"/>
              </a:ext>
            </a:extLst>
          </p:cNvPr>
          <p:cNvGrpSpPr/>
          <p:nvPr/>
        </p:nvGrpSpPr>
        <p:grpSpPr>
          <a:xfrm>
            <a:off x="3271386" y="1977483"/>
            <a:ext cx="247" cy="1791629"/>
            <a:chOff x="2857935" y="1962615"/>
            <a:chExt cx="247" cy="1791629"/>
          </a:xfrm>
        </p:grpSpPr>
        <p:cxnSp>
          <p:nvCxnSpPr>
            <p:cNvPr id="33" name="Łącznik prosty 32">
              <a:extLst>
                <a:ext uri="{FF2B5EF4-FFF2-40B4-BE49-F238E27FC236}">
                  <a16:creationId xmlns:a16="http://schemas.microsoft.com/office/drawing/2014/main" id="{FE59D6D2-460A-37B7-0E5D-D95A7335707F}"/>
                </a:ext>
              </a:extLst>
            </p:cNvPr>
            <p:cNvCxnSpPr>
              <a:cxnSpLocks/>
            </p:cNvCxnSpPr>
            <p:nvPr/>
          </p:nvCxnSpPr>
          <p:spPr>
            <a:xfrm>
              <a:off x="2858182" y="1962615"/>
              <a:ext cx="0" cy="69528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Łącznik prosty 33">
              <a:extLst>
                <a:ext uri="{FF2B5EF4-FFF2-40B4-BE49-F238E27FC236}">
                  <a16:creationId xmlns:a16="http://schemas.microsoft.com/office/drawing/2014/main" id="{C1146D02-458C-B04A-3065-165018170CCC}"/>
                </a:ext>
              </a:extLst>
            </p:cNvPr>
            <p:cNvCxnSpPr>
              <a:cxnSpLocks/>
            </p:cNvCxnSpPr>
            <p:nvPr/>
          </p:nvCxnSpPr>
          <p:spPr>
            <a:xfrm>
              <a:off x="2857935" y="3058963"/>
              <a:ext cx="0" cy="69528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upa 34">
            <a:extLst>
              <a:ext uri="{FF2B5EF4-FFF2-40B4-BE49-F238E27FC236}">
                <a16:creationId xmlns:a16="http://schemas.microsoft.com/office/drawing/2014/main" id="{4DB44978-C3D3-604E-45E5-E2B232AFF333}"/>
              </a:ext>
            </a:extLst>
          </p:cNvPr>
          <p:cNvGrpSpPr/>
          <p:nvPr/>
        </p:nvGrpSpPr>
        <p:grpSpPr>
          <a:xfrm>
            <a:off x="3684837" y="1977483"/>
            <a:ext cx="247" cy="1791629"/>
            <a:chOff x="2857935" y="1962615"/>
            <a:chExt cx="247" cy="1791629"/>
          </a:xfrm>
        </p:grpSpPr>
        <p:cxnSp>
          <p:nvCxnSpPr>
            <p:cNvPr id="36" name="Łącznik prosty 35">
              <a:extLst>
                <a:ext uri="{FF2B5EF4-FFF2-40B4-BE49-F238E27FC236}">
                  <a16:creationId xmlns:a16="http://schemas.microsoft.com/office/drawing/2014/main" id="{FBEDF5BF-9043-F916-0D16-E72E2222E910}"/>
                </a:ext>
              </a:extLst>
            </p:cNvPr>
            <p:cNvCxnSpPr>
              <a:cxnSpLocks/>
            </p:cNvCxnSpPr>
            <p:nvPr/>
          </p:nvCxnSpPr>
          <p:spPr>
            <a:xfrm>
              <a:off x="2858182" y="1962615"/>
              <a:ext cx="0" cy="69528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EA02ECEC-4A37-DCBA-24A7-93499D6D12E8}"/>
                </a:ext>
              </a:extLst>
            </p:cNvPr>
            <p:cNvCxnSpPr>
              <a:cxnSpLocks/>
            </p:cNvCxnSpPr>
            <p:nvPr/>
          </p:nvCxnSpPr>
          <p:spPr>
            <a:xfrm>
              <a:off x="2857935" y="3058963"/>
              <a:ext cx="0" cy="69528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1ADCD5C0-7F78-1A96-A495-4F50628BE87E}"/>
              </a:ext>
            </a:extLst>
          </p:cNvPr>
          <p:cNvGrpSpPr/>
          <p:nvPr/>
        </p:nvGrpSpPr>
        <p:grpSpPr>
          <a:xfrm>
            <a:off x="4098288" y="1977483"/>
            <a:ext cx="247" cy="1791629"/>
            <a:chOff x="2857935" y="1962615"/>
            <a:chExt cx="247" cy="1791629"/>
          </a:xfrm>
        </p:grpSpPr>
        <p:cxnSp>
          <p:nvCxnSpPr>
            <p:cNvPr id="39" name="Łącznik prosty 38">
              <a:extLst>
                <a:ext uri="{FF2B5EF4-FFF2-40B4-BE49-F238E27FC236}">
                  <a16:creationId xmlns:a16="http://schemas.microsoft.com/office/drawing/2014/main" id="{9999999D-EC0C-7E07-4135-ED42C8C322EE}"/>
                </a:ext>
              </a:extLst>
            </p:cNvPr>
            <p:cNvCxnSpPr>
              <a:cxnSpLocks/>
            </p:cNvCxnSpPr>
            <p:nvPr/>
          </p:nvCxnSpPr>
          <p:spPr>
            <a:xfrm>
              <a:off x="2858182" y="1962615"/>
              <a:ext cx="0" cy="69528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Łącznik prosty 39">
              <a:extLst>
                <a:ext uri="{FF2B5EF4-FFF2-40B4-BE49-F238E27FC236}">
                  <a16:creationId xmlns:a16="http://schemas.microsoft.com/office/drawing/2014/main" id="{FAA394E9-71E7-3814-4C41-F8395C0494BC}"/>
                </a:ext>
              </a:extLst>
            </p:cNvPr>
            <p:cNvCxnSpPr>
              <a:cxnSpLocks/>
            </p:cNvCxnSpPr>
            <p:nvPr/>
          </p:nvCxnSpPr>
          <p:spPr>
            <a:xfrm>
              <a:off x="2857935" y="3058963"/>
              <a:ext cx="0" cy="69528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553A9EDD-1A5D-6028-95C7-E057D8AA2218}"/>
              </a:ext>
            </a:extLst>
          </p:cNvPr>
          <p:cNvGrpSpPr/>
          <p:nvPr/>
        </p:nvGrpSpPr>
        <p:grpSpPr>
          <a:xfrm>
            <a:off x="4751683" y="1977483"/>
            <a:ext cx="247" cy="1791629"/>
            <a:chOff x="2857935" y="1962615"/>
            <a:chExt cx="247" cy="1791629"/>
          </a:xfrm>
        </p:grpSpPr>
        <p:cxnSp>
          <p:nvCxnSpPr>
            <p:cNvPr id="42" name="Łącznik prosty 41">
              <a:extLst>
                <a:ext uri="{FF2B5EF4-FFF2-40B4-BE49-F238E27FC236}">
                  <a16:creationId xmlns:a16="http://schemas.microsoft.com/office/drawing/2014/main" id="{F49F17EC-FADC-DABA-FCA2-EA7DE034C3A4}"/>
                </a:ext>
              </a:extLst>
            </p:cNvPr>
            <p:cNvCxnSpPr>
              <a:cxnSpLocks/>
            </p:cNvCxnSpPr>
            <p:nvPr/>
          </p:nvCxnSpPr>
          <p:spPr>
            <a:xfrm>
              <a:off x="2858182" y="1962615"/>
              <a:ext cx="0" cy="69528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Łącznik prosty 42">
              <a:extLst>
                <a:ext uri="{FF2B5EF4-FFF2-40B4-BE49-F238E27FC236}">
                  <a16:creationId xmlns:a16="http://schemas.microsoft.com/office/drawing/2014/main" id="{3274F06A-F7C5-D6CB-C40E-E1201FCDD5A3}"/>
                </a:ext>
              </a:extLst>
            </p:cNvPr>
            <p:cNvCxnSpPr>
              <a:cxnSpLocks/>
            </p:cNvCxnSpPr>
            <p:nvPr/>
          </p:nvCxnSpPr>
          <p:spPr>
            <a:xfrm>
              <a:off x="2857935" y="3058963"/>
              <a:ext cx="0" cy="69528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Nawias otwierający 43">
            <a:extLst>
              <a:ext uri="{FF2B5EF4-FFF2-40B4-BE49-F238E27FC236}">
                <a16:creationId xmlns:a16="http://schemas.microsoft.com/office/drawing/2014/main" id="{7EB3DFAD-EE25-0E38-4064-AD87AC8060B6}"/>
              </a:ext>
            </a:extLst>
          </p:cNvPr>
          <p:cNvSpPr/>
          <p:nvPr/>
        </p:nvSpPr>
        <p:spPr>
          <a:xfrm>
            <a:off x="5342810" y="1890910"/>
            <a:ext cx="45719" cy="2614184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5" name="Nawias otwierający 44">
            <a:extLst>
              <a:ext uri="{FF2B5EF4-FFF2-40B4-BE49-F238E27FC236}">
                <a16:creationId xmlns:a16="http://schemas.microsoft.com/office/drawing/2014/main" id="{FB5600DC-EDD2-B3BD-0BA9-C98C152C1A9D}"/>
              </a:ext>
            </a:extLst>
          </p:cNvPr>
          <p:cNvSpPr/>
          <p:nvPr/>
        </p:nvSpPr>
        <p:spPr>
          <a:xfrm flipH="1">
            <a:off x="5654249" y="1890910"/>
            <a:ext cx="45719" cy="2614184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pole tekstowe 50">
                <a:extLst>
                  <a:ext uri="{FF2B5EF4-FFF2-40B4-BE49-F238E27FC236}">
                    <a16:creationId xmlns:a16="http://schemas.microsoft.com/office/drawing/2014/main" id="{B19882B5-A005-132E-8550-92ECF64118E2}"/>
                  </a:ext>
                </a:extLst>
              </p:cNvPr>
              <p:cNvSpPr txBox="1"/>
              <p:nvPr/>
            </p:nvSpPr>
            <p:spPr>
              <a:xfrm flipH="1">
                <a:off x="5391116" y="3646257"/>
                <a:ext cx="2157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pl-PL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1" name="pole tekstowe 50">
                <a:extLst>
                  <a:ext uri="{FF2B5EF4-FFF2-40B4-BE49-F238E27FC236}">
                    <a16:creationId xmlns:a16="http://schemas.microsoft.com/office/drawing/2014/main" id="{B19882B5-A005-132E-8550-92ECF6411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391116" y="3646257"/>
                <a:ext cx="215741" cy="369332"/>
              </a:xfrm>
              <a:prstGeom prst="rect">
                <a:avLst/>
              </a:prstGeom>
              <a:blipFill>
                <a:blip r:embed="rId8"/>
                <a:stretch>
                  <a:fillRect r="-1111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pole tekstowe 51">
                <a:extLst>
                  <a:ext uri="{FF2B5EF4-FFF2-40B4-BE49-F238E27FC236}">
                    <a16:creationId xmlns:a16="http://schemas.microsoft.com/office/drawing/2014/main" id="{0BC13922-1CF9-878F-A563-E5DB88A34FCD}"/>
                  </a:ext>
                </a:extLst>
              </p:cNvPr>
              <p:cNvSpPr txBox="1"/>
              <p:nvPr/>
            </p:nvSpPr>
            <p:spPr>
              <a:xfrm>
                <a:off x="6112753" y="2617671"/>
                <a:ext cx="520929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52" name="pole tekstowe 51">
                <a:extLst>
                  <a:ext uri="{FF2B5EF4-FFF2-40B4-BE49-F238E27FC236}">
                    <a16:creationId xmlns:a16="http://schemas.microsoft.com/office/drawing/2014/main" id="{0BC13922-1CF9-878F-A563-E5DB88A34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753" y="2617671"/>
                <a:ext cx="520929" cy="4029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Nawias klamrowy otwierający 54">
            <a:extLst>
              <a:ext uri="{FF2B5EF4-FFF2-40B4-BE49-F238E27FC236}">
                <a16:creationId xmlns:a16="http://schemas.microsoft.com/office/drawing/2014/main" id="{49D5BBD1-4E34-211B-B5E6-52CACBDC5BA2}"/>
              </a:ext>
            </a:extLst>
          </p:cNvPr>
          <p:cNvSpPr/>
          <p:nvPr/>
        </p:nvSpPr>
        <p:spPr>
          <a:xfrm rot="5400000">
            <a:off x="4066733" y="-382761"/>
            <a:ext cx="118483" cy="314795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pole tekstowe 56">
                <a:extLst>
                  <a:ext uri="{FF2B5EF4-FFF2-40B4-BE49-F238E27FC236}">
                    <a16:creationId xmlns:a16="http://schemas.microsoft.com/office/drawing/2014/main" id="{AD20B909-0D95-29F4-03F7-AD741E4A890F}"/>
                  </a:ext>
                </a:extLst>
              </p:cNvPr>
              <p:cNvSpPr txBox="1"/>
              <p:nvPr/>
            </p:nvSpPr>
            <p:spPr>
              <a:xfrm>
                <a:off x="5283100" y="1792817"/>
                <a:ext cx="5061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𝒏</m:t>
                      </m:r>
                      <m:r>
                        <a:rPr lang="pl-PL" b="1" i="1" baseline="-25000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Condensed" panose="02000503000000020004" pitchFamily="2" charset="0"/>
                        </a:rPr>
                        <m:t>𝟏</m:t>
                      </m:r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57" name="pole tekstowe 56">
                <a:extLst>
                  <a:ext uri="{FF2B5EF4-FFF2-40B4-BE49-F238E27FC236}">
                    <a16:creationId xmlns:a16="http://schemas.microsoft.com/office/drawing/2014/main" id="{AD20B909-0D95-29F4-03F7-AD741E4A8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100" y="1792817"/>
                <a:ext cx="50611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pole tekstowe 57">
                <a:extLst>
                  <a:ext uri="{FF2B5EF4-FFF2-40B4-BE49-F238E27FC236}">
                    <a16:creationId xmlns:a16="http://schemas.microsoft.com/office/drawing/2014/main" id="{C68AADB5-FEC6-A6B8-3B44-130DE3CA7A83}"/>
                  </a:ext>
                </a:extLst>
              </p:cNvPr>
              <p:cNvSpPr txBox="1"/>
              <p:nvPr/>
            </p:nvSpPr>
            <p:spPr>
              <a:xfrm>
                <a:off x="5283100" y="2256177"/>
                <a:ext cx="5061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𝒏</m:t>
                      </m:r>
                      <m:r>
                        <a:rPr lang="pl-PL" b="1" i="1" baseline="-25000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Condensed" panose="02000503000000020004" pitchFamily="2" charset="0"/>
                        </a:rPr>
                        <m:t>𝟐</m:t>
                      </m:r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58" name="pole tekstowe 57">
                <a:extLst>
                  <a:ext uri="{FF2B5EF4-FFF2-40B4-BE49-F238E27FC236}">
                    <a16:creationId xmlns:a16="http://schemas.microsoft.com/office/drawing/2014/main" id="{C68AADB5-FEC6-A6B8-3B44-130DE3CA7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100" y="2256177"/>
                <a:ext cx="50611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pole tekstowe 58">
                <a:extLst>
                  <a:ext uri="{FF2B5EF4-FFF2-40B4-BE49-F238E27FC236}">
                    <a16:creationId xmlns:a16="http://schemas.microsoft.com/office/drawing/2014/main" id="{61F9A5A4-7BAA-8073-CED9-D2080F53A165}"/>
                  </a:ext>
                </a:extLst>
              </p:cNvPr>
              <p:cNvSpPr txBox="1"/>
              <p:nvPr/>
            </p:nvSpPr>
            <p:spPr>
              <a:xfrm>
                <a:off x="5283100" y="2719537"/>
                <a:ext cx="5061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𝒏</m:t>
                      </m:r>
                      <m:r>
                        <a:rPr lang="pl-PL" b="1" i="1" baseline="-25000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Condensed" panose="02000503000000020004" pitchFamily="2" charset="0"/>
                        </a:rPr>
                        <m:t>𝟑</m:t>
                      </m:r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59" name="pole tekstowe 58">
                <a:extLst>
                  <a:ext uri="{FF2B5EF4-FFF2-40B4-BE49-F238E27FC236}">
                    <a16:creationId xmlns:a16="http://schemas.microsoft.com/office/drawing/2014/main" id="{61F9A5A4-7BAA-8073-CED9-D2080F53A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100" y="2719537"/>
                <a:ext cx="50611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pole tekstowe 59">
                <a:extLst>
                  <a:ext uri="{FF2B5EF4-FFF2-40B4-BE49-F238E27FC236}">
                    <a16:creationId xmlns:a16="http://schemas.microsoft.com/office/drawing/2014/main" id="{5B11DA86-C4C2-98CE-1643-FC734CAFF2C9}"/>
                  </a:ext>
                </a:extLst>
              </p:cNvPr>
              <p:cNvSpPr txBox="1"/>
              <p:nvPr/>
            </p:nvSpPr>
            <p:spPr>
              <a:xfrm>
                <a:off x="5283100" y="3182897"/>
                <a:ext cx="5061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𝒏</m:t>
                      </m:r>
                      <m:r>
                        <a:rPr lang="pl-PL" b="1" i="1" baseline="-25000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Condensed" panose="02000503000000020004" pitchFamily="2" charset="0"/>
                        </a:rPr>
                        <m:t>𝟒</m:t>
                      </m:r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60" name="pole tekstowe 59">
                <a:extLst>
                  <a:ext uri="{FF2B5EF4-FFF2-40B4-BE49-F238E27FC236}">
                    <a16:creationId xmlns:a16="http://schemas.microsoft.com/office/drawing/2014/main" id="{5B11DA86-C4C2-98CE-1643-FC734CAFF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100" y="3182897"/>
                <a:ext cx="50611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pole tekstowe 60">
                <a:extLst>
                  <a:ext uri="{FF2B5EF4-FFF2-40B4-BE49-F238E27FC236}">
                    <a16:creationId xmlns:a16="http://schemas.microsoft.com/office/drawing/2014/main" id="{4B1B8829-E2D4-558D-0851-90B0FD9162DC}"/>
                  </a:ext>
                </a:extLst>
              </p:cNvPr>
              <p:cNvSpPr txBox="1"/>
              <p:nvPr/>
            </p:nvSpPr>
            <p:spPr>
              <a:xfrm>
                <a:off x="5283100" y="4109617"/>
                <a:ext cx="5061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𝒏</m:t>
                      </m:r>
                      <m:r>
                        <a:rPr lang="pl-PL" b="1" i="1" baseline="-25000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Condensed" panose="02000503000000020004" pitchFamily="2" charset="0"/>
                        </a:rPr>
                        <m:t>𝒏</m:t>
                      </m:r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61" name="pole tekstowe 60">
                <a:extLst>
                  <a:ext uri="{FF2B5EF4-FFF2-40B4-BE49-F238E27FC236}">
                    <a16:creationId xmlns:a16="http://schemas.microsoft.com/office/drawing/2014/main" id="{4B1B8829-E2D4-558D-0851-90B0FD916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100" y="4109617"/>
                <a:ext cx="50611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Grupa 63">
            <a:extLst>
              <a:ext uri="{FF2B5EF4-FFF2-40B4-BE49-F238E27FC236}">
                <a16:creationId xmlns:a16="http://schemas.microsoft.com/office/drawing/2014/main" id="{4844B35C-10E8-0991-9FA4-D5AF40E4AE64}"/>
              </a:ext>
            </a:extLst>
          </p:cNvPr>
          <p:cNvGrpSpPr/>
          <p:nvPr/>
        </p:nvGrpSpPr>
        <p:grpSpPr>
          <a:xfrm>
            <a:off x="2049772" y="474530"/>
            <a:ext cx="1109694" cy="404791"/>
            <a:chOff x="2575143" y="500255"/>
            <a:chExt cx="1109694" cy="4047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pole tekstowe 61">
                  <a:extLst>
                    <a:ext uri="{FF2B5EF4-FFF2-40B4-BE49-F238E27FC236}">
                      <a16:creationId xmlns:a16="http://schemas.microsoft.com/office/drawing/2014/main" id="{EC6715E3-04DE-FF1F-2AE0-8877A1DCAAF8}"/>
                    </a:ext>
                  </a:extLst>
                </p:cNvPr>
                <p:cNvSpPr txBox="1"/>
                <p:nvPr/>
              </p:nvSpPr>
              <p:spPr>
                <a:xfrm>
                  <a:off x="2575143" y="509342"/>
                  <a:ext cx="50611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b="1" i="1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 Neue Condensed" panose="02000503000000020004" pitchFamily="2" charset="0"/>
                            <a:cs typeface="Helvetica Neue Condensed" panose="02000503000000020004" pitchFamily="2" charset="0"/>
                          </a:rPr>
                          <m:t>𝒏</m:t>
                        </m:r>
                        <m:r>
                          <a:rPr lang="pl-PL" b="1" i="1" baseline="-25000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Condensed" panose="02000503000000020004" pitchFamily="2" charset="0"/>
                          </a:rPr>
                          <m:t>𝟏</m:t>
                        </m:r>
                      </m:oMath>
                    </m:oMathPara>
                  </a14:m>
                  <a:endParaRPr lang="pl-PL"/>
                </a:p>
              </p:txBody>
            </p:sp>
          </mc:Choice>
          <mc:Fallback xmlns="">
            <p:sp>
              <p:nvSpPr>
                <p:cNvPr id="62" name="pole tekstowe 61">
                  <a:extLst>
                    <a:ext uri="{FF2B5EF4-FFF2-40B4-BE49-F238E27FC236}">
                      <a16:creationId xmlns:a16="http://schemas.microsoft.com/office/drawing/2014/main" id="{EC6715E3-04DE-FF1F-2AE0-8877A1DCA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5143" y="509342"/>
                  <a:ext cx="506112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pole tekstowe 62">
                  <a:extLst>
                    <a:ext uri="{FF2B5EF4-FFF2-40B4-BE49-F238E27FC236}">
                      <a16:creationId xmlns:a16="http://schemas.microsoft.com/office/drawing/2014/main" id="{71BBAAC0-9FD1-76BB-7C60-EF248722BBC9}"/>
                    </a:ext>
                  </a:extLst>
                </p:cNvPr>
                <p:cNvSpPr txBox="1"/>
                <p:nvPr/>
              </p:nvSpPr>
              <p:spPr>
                <a:xfrm>
                  <a:off x="2820790" y="500255"/>
                  <a:ext cx="864047" cy="40479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 </m:t>
                          </m:r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𝑪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𝟏</m:t>
                          </m:r>
                        </m:e>
                      </m:acc>
                    </m:oMath>
                  </a14:m>
                  <a:r>
                    <a:rPr lang="pl-PL">
                      <a:solidFill>
                        <a:srgbClr val="C00000"/>
                      </a:solidFill>
                    </a:rPr>
                    <a:t> + </a:t>
                  </a:r>
                </a:p>
              </p:txBody>
            </p:sp>
          </mc:Choice>
          <mc:Fallback xmlns="">
            <p:sp>
              <p:nvSpPr>
                <p:cNvPr id="63" name="pole tekstowe 62">
                  <a:extLst>
                    <a:ext uri="{FF2B5EF4-FFF2-40B4-BE49-F238E27FC236}">
                      <a16:creationId xmlns:a16="http://schemas.microsoft.com/office/drawing/2014/main" id="{71BBAAC0-9FD1-76BB-7C60-EF248722BB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0790" y="500255"/>
                  <a:ext cx="864047" cy="404791"/>
                </a:xfrm>
                <a:prstGeom prst="rect">
                  <a:avLst/>
                </a:prstGeom>
                <a:blipFill>
                  <a:blip r:embed="rId16"/>
                  <a:stretch>
                    <a:fillRect l="-2899" b="-21212"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E7635D2F-3276-D304-21DC-8D8E42A349CD}"/>
              </a:ext>
            </a:extLst>
          </p:cNvPr>
          <p:cNvGrpSpPr/>
          <p:nvPr/>
        </p:nvGrpSpPr>
        <p:grpSpPr>
          <a:xfrm>
            <a:off x="2801531" y="481032"/>
            <a:ext cx="1109694" cy="404791"/>
            <a:chOff x="2575143" y="500255"/>
            <a:chExt cx="1109694" cy="4047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pole tekstowe 65">
                  <a:extLst>
                    <a:ext uri="{FF2B5EF4-FFF2-40B4-BE49-F238E27FC236}">
                      <a16:creationId xmlns:a16="http://schemas.microsoft.com/office/drawing/2014/main" id="{3D135A3B-F7C6-A2D9-6A61-ECCAEBC3AFF8}"/>
                    </a:ext>
                  </a:extLst>
                </p:cNvPr>
                <p:cNvSpPr txBox="1"/>
                <p:nvPr/>
              </p:nvSpPr>
              <p:spPr>
                <a:xfrm>
                  <a:off x="2575143" y="509342"/>
                  <a:ext cx="50611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b="1" i="1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 Neue Condensed" panose="02000503000000020004" pitchFamily="2" charset="0"/>
                            <a:cs typeface="Helvetica Neue Condensed" panose="02000503000000020004" pitchFamily="2" charset="0"/>
                          </a:rPr>
                          <m:t>𝒏</m:t>
                        </m:r>
                        <m:r>
                          <a:rPr lang="pl-PL" b="1" i="1" baseline="-25000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Condensed" panose="02000503000000020004" pitchFamily="2" charset="0"/>
                          </a:rPr>
                          <m:t>𝟐</m:t>
                        </m:r>
                      </m:oMath>
                    </m:oMathPara>
                  </a14:m>
                  <a:endParaRPr lang="pl-PL"/>
                </a:p>
              </p:txBody>
            </p:sp>
          </mc:Choice>
          <mc:Fallback xmlns="">
            <p:sp>
              <p:nvSpPr>
                <p:cNvPr id="66" name="pole tekstowe 65">
                  <a:extLst>
                    <a:ext uri="{FF2B5EF4-FFF2-40B4-BE49-F238E27FC236}">
                      <a16:creationId xmlns:a16="http://schemas.microsoft.com/office/drawing/2014/main" id="{3D135A3B-F7C6-A2D9-6A61-ECCAEBC3A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5143" y="509342"/>
                  <a:ext cx="506112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pole tekstowe 66">
                  <a:extLst>
                    <a:ext uri="{FF2B5EF4-FFF2-40B4-BE49-F238E27FC236}">
                      <a16:creationId xmlns:a16="http://schemas.microsoft.com/office/drawing/2014/main" id="{8DED2E58-60E5-A6F8-3BD9-574E40FCB22C}"/>
                    </a:ext>
                  </a:extLst>
                </p:cNvPr>
                <p:cNvSpPr txBox="1"/>
                <p:nvPr/>
              </p:nvSpPr>
              <p:spPr>
                <a:xfrm>
                  <a:off x="2820790" y="500255"/>
                  <a:ext cx="864047" cy="40479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 </m:t>
                          </m:r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𝑪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𝟐</m:t>
                          </m:r>
                        </m:e>
                      </m:acc>
                    </m:oMath>
                  </a14:m>
                  <a:r>
                    <a:rPr lang="pl-PL">
                      <a:solidFill>
                        <a:srgbClr val="C00000"/>
                      </a:solidFill>
                    </a:rPr>
                    <a:t> + </a:t>
                  </a:r>
                </a:p>
              </p:txBody>
            </p:sp>
          </mc:Choice>
          <mc:Fallback xmlns="">
            <p:sp>
              <p:nvSpPr>
                <p:cNvPr id="67" name="pole tekstowe 66">
                  <a:extLst>
                    <a:ext uri="{FF2B5EF4-FFF2-40B4-BE49-F238E27FC236}">
                      <a16:creationId xmlns:a16="http://schemas.microsoft.com/office/drawing/2014/main" id="{8DED2E58-60E5-A6F8-3BD9-574E40FCB2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0790" y="500255"/>
                  <a:ext cx="864047" cy="404791"/>
                </a:xfrm>
                <a:prstGeom prst="rect">
                  <a:avLst/>
                </a:prstGeom>
                <a:blipFill>
                  <a:blip r:embed="rId18"/>
                  <a:stretch>
                    <a:fillRect l="-2899" b="-21212"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8" name="Grupa 67">
            <a:extLst>
              <a:ext uri="{FF2B5EF4-FFF2-40B4-BE49-F238E27FC236}">
                <a16:creationId xmlns:a16="http://schemas.microsoft.com/office/drawing/2014/main" id="{A68B3BA2-7427-0DD7-44C0-E365743A9E8A}"/>
              </a:ext>
            </a:extLst>
          </p:cNvPr>
          <p:cNvGrpSpPr/>
          <p:nvPr/>
        </p:nvGrpSpPr>
        <p:grpSpPr>
          <a:xfrm>
            <a:off x="3553290" y="487534"/>
            <a:ext cx="1109694" cy="404791"/>
            <a:chOff x="2575143" y="500255"/>
            <a:chExt cx="1109694" cy="4047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pole tekstowe 68">
                  <a:extLst>
                    <a:ext uri="{FF2B5EF4-FFF2-40B4-BE49-F238E27FC236}">
                      <a16:creationId xmlns:a16="http://schemas.microsoft.com/office/drawing/2014/main" id="{A383B9AC-7DD6-1AD8-014B-5B11FE0454E7}"/>
                    </a:ext>
                  </a:extLst>
                </p:cNvPr>
                <p:cNvSpPr txBox="1"/>
                <p:nvPr/>
              </p:nvSpPr>
              <p:spPr>
                <a:xfrm>
                  <a:off x="2575143" y="509342"/>
                  <a:ext cx="50611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b="1" i="1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 Neue Condensed" panose="02000503000000020004" pitchFamily="2" charset="0"/>
                            <a:cs typeface="Helvetica Neue Condensed" panose="02000503000000020004" pitchFamily="2" charset="0"/>
                          </a:rPr>
                          <m:t>𝒏</m:t>
                        </m:r>
                        <m:r>
                          <a:rPr lang="pl-PL" b="1" i="1" baseline="-25000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Condensed" panose="02000503000000020004" pitchFamily="2" charset="0"/>
                          </a:rPr>
                          <m:t>𝟑</m:t>
                        </m:r>
                      </m:oMath>
                    </m:oMathPara>
                  </a14:m>
                  <a:endParaRPr lang="pl-PL"/>
                </a:p>
              </p:txBody>
            </p:sp>
          </mc:Choice>
          <mc:Fallback xmlns="">
            <p:sp>
              <p:nvSpPr>
                <p:cNvPr id="69" name="pole tekstowe 68">
                  <a:extLst>
                    <a:ext uri="{FF2B5EF4-FFF2-40B4-BE49-F238E27FC236}">
                      <a16:creationId xmlns:a16="http://schemas.microsoft.com/office/drawing/2014/main" id="{A383B9AC-7DD6-1AD8-014B-5B11FE0454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5143" y="509342"/>
                  <a:ext cx="506112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pole tekstowe 69">
                  <a:extLst>
                    <a:ext uri="{FF2B5EF4-FFF2-40B4-BE49-F238E27FC236}">
                      <a16:creationId xmlns:a16="http://schemas.microsoft.com/office/drawing/2014/main" id="{66C24513-0F9B-0741-6557-B07DE9FC038B}"/>
                    </a:ext>
                  </a:extLst>
                </p:cNvPr>
                <p:cNvSpPr txBox="1"/>
                <p:nvPr/>
              </p:nvSpPr>
              <p:spPr>
                <a:xfrm>
                  <a:off x="2820790" y="500255"/>
                  <a:ext cx="864047" cy="40479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 </m:t>
                          </m:r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𝑪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𝟑</m:t>
                          </m:r>
                        </m:e>
                      </m:acc>
                    </m:oMath>
                  </a14:m>
                  <a:r>
                    <a:rPr lang="pl-PL">
                      <a:solidFill>
                        <a:srgbClr val="C00000"/>
                      </a:solidFill>
                    </a:rPr>
                    <a:t> + </a:t>
                  </a:r>
                </a:p>
              </p:txBody>
            </p:sp>
          </mc:Choice>
          <mc:Fallback xmlns="">
            <p:sp>
              <p:nvSpPr>
                <p:cNvPr id="70" name="pole tekstowe 69">
                  <a:extLst>
                    <a:ext uri="{FF2B5EF4-FFF2-40B4-BE49-F238E27FC236}">
                      <a16:creationId xmlns:a16="http://schemas.microsoft.com/office/drawing/2014/main" id="{66C24513-0F9B-0741-6557-B07DE9FC03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0790" y="500255"/>
                  <a:ext cx="864047" cy="404791"/>
                </a:xfrm>
                <a:prstGeom prst="rect">
                  <a:avLst/>
                </a:prstGeom>
                <a:blipFill>
                  <a:blip r:embed="rId20"/>
                  <a:stretch>
                    <a:fillRect l="-2899" b="-21212"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1" name="Grupa 70">
            <a:extLst>
              <a:ext uri="{FF2B5EF4-FFF2-40B4-BE49-F238E27FC236}">
                <a16:creationId xmlns:a16="http://schemas.microsoft.com/office/drawing/2014/main" id="{24B270EE-2BF0-F8F3-1DC1-CB2388A88908}"/>
              </a:ext>
            </a:extLst>
          </p:cNvPr>
          <p:cNvGrpSpPr/>
          <p:nvPr/>
        </p:nvGrpSpPr>
        <p:grpSpPr>
          <a:xfrm>
            <a:off x="4305049" y="494036"/>
            <a:ext cx="1109694" cy="404791"/>
            <a:chOff x="2575143" y="500255"/>
            <a:chExt cx="1109694" cy="4047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pole tekstowe 71">
                  <a:extLst>
                    <a:ext uri="{FF2B5EF4-FFF2-40B4-BE49-F238E27FC236}">
                      <a16:creationId xmlns:a16="http://schemas.microsoft.com/office/drawing/2014/main" id="{4F1D5409-1C64-2BEF-4530-DAC0A938148E}"/>
                    </a:ext>
                  </a:extLst>
                </p:cNvPr>
                <p:cNvSpPr txBox="1"/>
                <p:nvPr/>
              </p:nvSpPr>
              <p:spPr>
                <a:xfrm>
                  <a:off x="2575143" y="509342"/>
                  <a:ext cx="50611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b="1" i="1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 Neue Condensed" panose="02000503000000020004" pitchFamily="2" charset="0"/>
                            <a:cs typeface="Helvetica Neue Condensed" panose="02000503000000020004" pitchFamily="2" charset="0"/>
                          </a:rPr>
                          <m:t>𝒏</m:t>
                        </m:r>
                        <m:r>
                          <a:rPr lang="pl-PL" b="1" i="1" baseline="-25000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Condensed" panose="02000503000000020004" pitchFamily="2" charset="0"/>
                          </a:rPr>
                          <m:t>𝟒</m:t>
                        </m:r>
                      </m:oMath>
                    </m:oMathPara>
                  </a14:m>
                  <a:endParaRPr lang="pl-PL"/>
                </a:p>
              </p:txBody>
            </p:sp>
          </mc:Choice>
          <mc:Fallback xmlns="">
            <p:sp>
              <p:nvSpPr>
                <p:cNvPr id="72" name="pole tekstowe 71">
                  <a:extLst>
                    <a:ext uri="{FF2B5EF4-FFF2-40B4-BE49-F238E27FC236}">
                      <a16:creationId xmlns:a16="http://schemas.microsoft.com/office/drawing/2014/main" id="{4F1D5409-1C64-2BEF-4530-DAC0A93814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5143" y="509342"/>
                  <a:ext cx="506112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pole tekstowe 72">
                  <a:extLst>
                    <a:ext uri="{FF2B5EF4-FFF2-40B4-BE49-F238E27FC236}">
                      <a16:creationId xmlns:a16="http://schemas.microsoft.com/office/drawing/2014/main" id="{AAB03149-A2E3-E181-3C6C-9C185CC3648F}"/>
                    </a:ext>
                  </a:extLst>
                </p:cNvPr>
                <p:cNvSpPr txBox="1"/>
                <p:nvPr/>
              </p:nvSpPr>
              <p:spPr>
                <a:xfrm>
                  <a:off x="2820790" y="500255"/>
                  <a:ext cx="864047" cy="40479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 </m:t>
                          </m:r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𝑪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𝟒</m:t>
                          </m:r>
                        </m:e>
                      </m:acc>
                    </m:oMath>
                  </a14:m>
                  <a:r>
                    <a:rPr lang="pl-PL">
                      <a:solidFill>
                        <a:srgbClr val="C00000"/>
                      </a:solidFill>
                    </a:rPr>
                    <a:t> + </a:t>
                  </a:r>
                </a:p>
              </p:txBody>
            </p:sp>
          </mc:Choice>
          <mc:Fallback xmlns="">
            <p:sp>
              <p:nvSpPr>
                <p:cNvPr id="73" name="pole tekstowe 72">
                  <a:extLst>
                    <a:ext uri="{FF2B5EF4-FFF2-40B4-BE49-F238E27FC236}">
                      <a16:creationId xmlns:a16="http://schemas.microsoft.com/office/drawing/2014/main" id="{AAB03149-A2E3-E181-3C6C-9C185CC364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0790" y="500255"/>
                  <a:ext cx="864047" cy="404791"/>
                </a:xfrm>
                <a:prstGeom prst="rect">
                  <a:avLst/>
                </a:prstGeom>
                <a:blipFill>
                  <a:blip r:embed="rId22"/>
                  <a:stretch>
                    <a:fillRect l="-2899" b="-21212"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pole tekstowe 73">
                <a:extLst>
                  <a:ext uri="{FF2B5EF4-FFF2-40B4-BE49-F238E27FC236}">
                    <a16:creationId xmlns:a16="http://schemas.microsoft.com/office/drawing/2014/main" id="{912467DE-6EAF-759C-FBAA-0D7E2D0BE1FE}"/>
                  </a:ext>
                </a:extLst>
              </p:cNvPr>
              <p:cNvSpPr txBox="1"/>
              <p:nvPr/>
            </p:nvSpPr>
            <p:spPr>
              <a:xfrm rot="16200000" flipH="1">
                <a:off x="5194585" y="619844"/>
                <a:ext cx="2157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pl-PL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4" name="pole tekstowe 73">
                <a:extLst>
                  <a:ext uri="{FF2B5EF4-FFF2-40B4-BE49-F238E27FC236}">
                    <a16:creationId xmlns:a16="http://schemas.microsoft.com/office/drawing/2014/main" id="{912467DE-6EAF-759C-FBAA-0D7E2D0BE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 flipH="1">
                <a:off x="5194585" y="619844"/>
                <a:ext cx="215741" cy="369332"/>
              </a:xfrm>
              <a:prstGeom prst="rect">
                <a:avLst/>
              </a:prstGeom>
              <a:blipFill>
                <a:blip r:embed="rId23"/>
                <a:stretch>
                  <a:fillRect t="-555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pole tekstowe 75">
                <a:extLst>
                  <a:ext uri="{FF2B5EF4-FFF2-40B4-BE49-F238E27FC236}">
                    <a16:creationId xmlns:a16="http://schemas.microsoft.com/office/drawing/2014/main" id="{DD3FC4E7-AB8C-0CA9-8E0C-BB1207BB12B9}"/>
                  </a:ext>
                </a:extLst>
              </p:cNvPr>
              <p:cNvSpPr txBox="1"/>
              <p:nvPr/>
            </p:nvSpPr>
            <p:spPr>
              <a:xfrm>
                <a:off x="5387080" y="498375"/>
                <a:ext cx="5061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𝒏</m:t>
                      </m:r>
                      <m:r>
                        <a:rPr lang="pl-PL" b="1" i="1" baseline="-25000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Condensed" panose="02000503000000020004" pitchFamily="2" charset="0"/>
                        </a:rPr>
                        <m:t>𝒏</m:t>
                      </m:r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76" name="pole tekstowe 75">
                <a:extLst>
                  <a:ext uri="{FF2B5EF4-FFF2-40B4-BE49-F238E27FC236}">
                    <a16:creationId xmlns:a16="http://schemas.microsoft.com/office/drawing/2014/main" id="{DD3FC4E7-AB8C-0CA9-8E0C-BB1207BB1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080" y="498375"/>
                <a:ext cx="506112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pole tekstowe 76">
                <a:extLst>
                  <a:ext uri="{FF2B5EF4-FFF2-40B4-BE49-F238E27FC236}">
                    <a16:creationId xmlns:a16="http://schemas.microsoft.com/office/drawing/2014/main" id="{E8D1F532-75A1-3112-D708-8EB18C7DF3B9}"/>
                  </a:ext>
                </a:extLst>
              </p:cNvPr>
              <p:cNvSpPr txBox="1"/>
              <p:nvPr/>
            </p:nvSpPr>
            <p:spPr>
              <a:xfrm>
                <a:off x="5457546" y="495540"/>
                <a:ext cx="864047" cy="4047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 </m:t>
                          </m:r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𝑪𝒏</m:t>
                          </m:r>
                        </m:e>
                      </m:acc>
                    </m:oMath>
                  </m:oMathPara>
                </a14:m>
                <a:endParaRPr lang="pl-PL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7" name="pole tekstowe 76">
                <a:extLst>
                  <a:ext uri="{FF2B5EF4-FFF2-40B4-BE49-F238E27FC236}">
                    <a16:creationId xmlns:a16="http://schemas.microsoft.com/office/drawing/2014/main" id="{E8D1F532-75A1-3112-D708-8EB18C7DF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546" y="495540"/>
                <a:ext cx="864047" cy="404791"/>
              </a:xfrm>
              <a:prstGeom prst="rect">
                <a:avLst/>
              </a:prstGeom>
              <a:blipFill>
                <a:blip r:embed="rId25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pole tekstowe 77">
            <a:extLst>
              <a:ext uri="{FF2B5EF4-FFF2-40B4-BE49-F238E27FC236}">
                <a16:creationId xmlns:a16="http://schemas.microsoft.com/office/drawing/2014/main" id="{649E242D-2B80-27F4-A68E-DCE2AE2652A7}"/>
              </a:ext>
            </a:extLst>
          </p:cNvPr>
          <p:cNvSpPr txBox="1"/>
          <p:nvPr/>
        </p:nvSpPr>
        <p:spPr>
          <a:xfrm>
            <a:off x="1428263" y="2571750"/>
            <a:ext cx="10611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/>
              <a:t>12,288</a:t>
            </a:r>
          </a:p>
        </p:txBody>
      </p:sp>
      <p:sp>
        <p:nvSpPr>
          <p:cNvPr id="80" name="pole tekstowe 79">
            <a:extLst>
              <a:ext uri="{FF2B5EF4-FFF2-40B4-BE49-F238E27FC236}">
                <a16:creationId xmlns:a16="http://schemas.microsoft.com/office/drawing/2014/main" id="{F7085644-F270-72FB-18F1-80DBF7F81B68}"/>
              </a:ext>
            </a:extLst>
          </p:cNvPr>
          <p:cNvSpPr txBox="1"/>
          <p:nvPr/>
        </p:nvSpPr>
        <p:spPr>
          <a:xfrm>
            <a:off x="3442259" y="3924951"/>
            <a:ext cx="12093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/>
              <a:t>4*12,288</a:t>
            </a:r>
          </a:p>
        </p:txBody>
      </p:sp>
      <p:sp>
        <p:nvSpPr>
          <p:cNvPr id="81" name="pole tekstowe 80">
            <a:extLst>
              <a:ext uri="{FF2B5EF4-FFF2-40B4-BE49-F238E27FC236}">
                <a16:creationId xmlns:a16="http://schemas.microsoft.com/office/drawing/2014/main" id="{0ADDE03B-B6E6-7AC9-04E8-9D3FB57454EB}"/>
              </a:ext>
            </a:extLst>
          </p:cNvPr>
          <p:cNvSpPr txBox="1"/>
          <p:nvPr/>
        </p:nvSpPr>
        <p:spPr>
          <a:xfrm>
            <a:off x="4931496" y="4644781"/>
            <a:ext cx="12093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/>
              <a:t>4*12,288</a:t>
            </a:r>
          </a:p>
        </p:txBody>
      </p:sp>
      <p:sp>
        <p:nvSpPr>
          <p:cNvPr id="82" name="pole tekstowe 81">
            <a:extLst>
              <a:ext uri="{FF2B5EF4-FFF2-40B4-BE49-F238E27FC236}">
                <a16:creationId xmlns:a16="http://schemas.microsoft.com/office/drawing/2014/main" id="{F011E10B-7498-2836-3CFD-A9BA5766879D}"/>
              </a:ext>
            </a:extLst>
          </p:cNvPr>
          <p:cNvSpPr txBox="1"/>
          <p:nvPr/>
        </p:nvSpPr>
        <p:spPr>
          <a:xfrm>
            <a:off x="7712219" y="2575279"/>
            <a:ext cx="10611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/>
              <a:t>12,288</a:t>
            </a:r>
          </a:p>
        </p:txBody>
      </p:sp>
    </p:spTree>
    <p:extLst>
      <p:ext uri="{BB962C8B-B14F-4D97-AF65-F5344CB8AC3E}">
        <p14:creationId xmlns:p14="http://schemas.microsoft.com/office/powerpoint/2010/main" val="338316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07A8B-0515-401A-1E6D-D7823CB08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ole tekstowe 15">
            <a:extLst>
              <a:ext uri="{FF2B5EF4-FFF2-40B4-BE49-F238E27FC236}">
                <a16:creationId xmlns:a16="http://schemas.microsoft.com/office/drawing/2014/main" id="{BDE27C82-0228-15C5-8B7E-613C9C8939BB}"/>
              </a:ext>
            </a:extLst>
          </p:cNvPr>
          <p:cNvSpPr txBox="1"/>
          <p:nvPr/>
        </p:nvSpPr>
        <p:spPr>
          <a:xfrm>
            <a:off x="7130958" y="263122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=</a:t>
            </a:r>
          </a:p>
        </p:txBody>
      </p:sp>
      <p:sp>
        <p:nvSpPr>
          <p:cNvPr id="18" name="Nawias otwierający 17">
            <a:extLst>
              <a:ext uri="{FF2B5EF4-FFF2-40B4-BE49-F238E27FC236}">
                <a16:creationId xmlns:a16="http://schemas.microsoft.com/office/drawing/2014/main" id="{4BB07177-3C68-FE77-1728-B517016BF2A0}"/>
              </a:ext>
            </a:extLst>
          </p:cNvPr>
          <p:cNvSpPr/>
          <p:nvPr/>
        </p:nvSpPr>
        <p:spPr>
          <a:xfrm>
            <a:off x="7634141" y="1869072"/>
            <a:ext cx="45719" cy="1900040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Nawias otwierający 18">
            <a:extLst>
              <a:ext uri="{FF2B5EF4-FFF2-40B4-BE49-F238E27FC236}">
                <a16:creationId xmlns:a16="http://schemas.microsoft.com/office/drawing/2014/main" id="{3F5C13E6-44E2-4093-ECB1-A3F44C722532}"/>
              </a:ext>
            </a:extLst>
          </p:cNvPr>
          <p:cNvSpPr/>
          <p:nvPr/>
        </p:nvSpPr>
        <p:spPr>
          <a:xfrm flipH="1">
            <a:off x="7941500" y="1869072"/>
            <a:ext cx="45719" cy="1900040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7882A806-7182-FFEE-491B-CCC6D9206395}"/>
              </a:ext>
            </a:extLst>
          </p:cNvPr>
          <p:cNvSpPr txBox="1"/>
          <p:nvPr/>
        </p:nvSpPr>
        <p:spPr>
          <a:xfrm>
            <a:off x="6417384" y="263122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+</a:t>
            </a:r>
          </a:p>
        </p:txBody>
      </p:sp>
      <p:sp>
        <p:nvSpPr>
          <p:cNvPr id="5" name="Nawias otwierający 4">
            <a:extLst>
              <a:ext uri="{FF2B5EF4-FFF2-40B4-BE49-F238E27FC236}">
                <a16:creationId xmlns:a16="http://schemas.microsoft.com/office/drawing/2014/main" id="{22CAD5F2-78DA-6CEA-C44E-35B67D635FD6}"/>
              </a:ext>
            </a:extLst>
          </p:cNvPr>
          <p:cNvSpPr/>
          <p:nvPr/>
        </p:nvSpPr>
        <p:spPr>
          <a:xfrm flipH="1">
            <a:off x="5596271" y="1893631"/>
            <a:ext cx="45719" cy="1900040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Nawias otwierający 5">
            <a:extLst>
              <a:ext uri="{FF2B5EF4-FFF2-40B4-BE49-F238E27FC236}">
                <a16:creationId xmlns:a16="http://schemas.microsoft.com/office/drawing/2014/main" id="{8407CA8D-43F3-0538-0523-38F0F0126136}"/>
              </a:ext>
            </a:extLst>
          </p:cNvPr>
          <p:cNvSpPr/>
          <p:nvPr/>
        </p:nvSpPr>
        <p:spPr>
          <a:xfrm>
            <a:off x="3079812" y="1893631"/>
            <a:ext cx="45719" cy="1900040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pole tekstowe 7">
                <a:extLst>
                  <a:ext uri="{FF2B5EF4-FFF2-40B4-BE49-F238E27FC236}">
                    <a16:creationId xmlns:a16="http://schemas.microsoft.com/office/drawing/2014/main" id="{5D5F9462-8325-1B21-146D-1AE8449F5711}"/>
                  </a:ext>
                </a:extLst>
              </p:cNvPr>
              <p:cNvSpPr txBox="1"/>
              <p:nvPr/>
            </p:nvSpPr>
            <p:spPr>
              <a:xfrm>
                <a:off x="3125531" y="2657896"/>
                <a:ext cx="520929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𝑪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𝟏</m:t>
                          </m:r>
                        </m:e>
                      </m:acc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8" name="pole tekstowe 7">
                <a:extLst>
                  <a:ext uri="{FF2B5EF4-FFF2-40B4-BE49-F238E27FC236}">
                    <a16:creationId xmlns:a16="http://schemas.microsoft.com/office/drawing/2014/main" id="{5D5F9462-8325-1B21-146D-1AE8449F5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531" y="2657896"/>
                <a:ext cx="520929" cy="4029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pole tekstowe 8">
                <a:extLst>
                  <a:ext uri="{FF2B5EF4-FFF2-40B4-BE49-F238E27FC236}">
                    <a16:creationId xmlns:a16="http://schemas.microsoft.com/office/drawing/2014/main" id="{9F8DDC08-0B4B-22B0-EC3F-ED6E25DEB47D}"/>
                  </a:ext>
                </a:extLst>
              </p:cNvPr>
              <p:cNvSpPr txBox="1"/>
              <p:nvPr/>
            </p:nvSpPr>
            <p:spPr>
              <a:xfrm>
                <a:off x="3539228" y="2657896"/>
                <a:ext cx="520929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𝑪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𝟐</m:t>
                          </m:r>
                        </m:e>
                      </m:acc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9" name="pole tekstowe 8">
                <a:extLst>
                  <a:ext uri="{FF2B5EF4-FFF2-40B4-BE49-F238E27FC236}">
                    <a16:creationId xmlns:a16="http://schemas.microsoft.com/office/drawing/2014/main" id="{9F8DDC08-0B4B-22B0-EC3F-ED6E25DEB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9228" y="2657896"/>
                <a:ext cx="520929" cy="4029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pole tekstowe 9">
                <a:extLst>
                  <a:ext uri="{FF2B5EF4-FFF2-40B4-BE49-F238E27FC236}">
                    <a16:creationId xmlns:a16="http://schemas.microsoft.com/office/drawing/2014/main" id="{350B05AC-2485-A027-6028-81223813493C}"/>
                  </a:ext>
                </a:extLst>
              </p:cNvPr>
              <p:cNvSpPr txBox="1"/>
              <p:nvPr/>
            </p:nvSpPr>
            <p:spPr>
              <a:xfrm>
                <a:off x="3952925" y="2657896"/>
                <a:ext cx="520929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𝑪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𝟑</m:t>
                          </m:r>
                        </m:e>
                      </m:acc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10" name="pole tekstowe 9">
                <a:extLst>
                  <a:ext uri="{FF2B5EF4-FFF2-40B4-BE49-F238E27FC236}">
                    <a16:creationId xmlns:a16="http://schemas.microsoft.com/office/drawing/2014/main" id="{350B05AC-2485-A027-6028-812238134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25" y="2657896"/>
                <a:ext cx="520929" cy="4029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67E21433-A80E-BBE6-21F2-0ED44DE43881}"/>
                  </a:ext>
                </a:extLst>
              </p:cNvPr>
              <p:cNvSpPr txBox="1"/>
              <p:nvPr/>
            </p:nvSpPr>
            <p:spPr>
              <a:xfrm>
                <a:off x="4366622" y="2657896"/>
                <a:ext cx="520929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𝑪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𝟒</m:t>
                          </m:r>
                        </m:e>
                      </m:acc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67E21433-A80E-BBE6-21F2-0ED44DE43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622" y="2657896"/>
                <a:ext cx="520929" cy="4029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pole tekstowe 16">
                <a:extLst>
                  <a:ext uri="{FF2B5EF4-FFF2-40B4-BE49-F238E27FC236}">
                    <a16:creationId xmlns:a16="http://schemas.microsoft.com/office/drawing/2014/main" id="{39F5D68F-FA3A-421E-6957-C82720197574}"/>
                  </a:ext>
                </a:extLst>
              </p:cNvPr>
              <p:cNvSpPr txBox="1"/>
              <p:nvPr/>
            </p:nvSpPr>
            <p:spPr>
              <a:xfrm rot="16200000" flipH="1">
                <a:off x="4857112" y="2731120"/>
                <a:ext cx="2157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pl-PL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pole tekstowe 16">
                <a:extLst>
                  <a:ext uri="{FF2B5EF4-FFF2-40B4-BE49-F238E27FC236}">
                    <a16:creationId xmlns:a16="http://schemas.microsoft.com/office/drawing/2014/main" id="{39F5D68F-FA3A-421E-6957-C82720197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 flipH="1">
                <a:off x="4857112" y="2731120"/>
                <a:ext cx="215741" cy="369332"/>
              </a:xfrm>
              <a:prstGeom prst="rect">
                <a:avLst/>
              </a:prstGeom>
              <a:blipFill>
                <a:blip r:embed="rId6"/>
                <a:stretch>
                  <a:fillRect t="-1111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pole tekstowe 25">
                <a:extLst>
                  <a:ext uri="{FF2B5EF4-FFF2-40B4-BE49-F238E27FC236}">
                    <a16:creationId xmlns:a16="http://schemas.microsoft.com/office/drawing/2014/main" id="{6ED09D7C-AF8A-D075-861B-22D5913683B0}"/>
                  </a:ext>
                </a:extLst>
              </p:cNvPr>
              <p:cNvSpPr txBox="1"/>
              <p:nvPr/>
            </p:nvSpPr>
            <p:spPr>
              <a:xfrm>
                <a:off x="5033169" y="2642159"/>
                <a:ext cx="520929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𝑪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𝒏</m:t>
                          </m:r>
                        </m:e>
                      </m:acc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26" name="pole tekstowe 25">
                <a:extLst>
                  <a:ext uri="{FF2B5EF4-FFF2-40B4-BE49-F238E27FC236}">
                    <a16:creationId xmlns:a16="http://schemas.microsoft.com/office/drawing/2014/main" id="{6ED09D7C-AF8A-D075-861B-22D591368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169" y="2642159"/>
                <a:ext cx="520929" cy="4029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upa 30">
            <a:extLst>
              <a:ext uri="{FF2B5EF4-FFF2-40B4-BE49-F238E27FC236}">
                <a16:creationId xmlns:a16="http://schemas.microsoft.com/office/drawing/2014/main" id="{00585A22-0AB2-3227-84CA-C305F88E5A5F}"/>
              </a:ext>
            </a:extLst>
          </p:cNvPr>
          <p:cNvGrpSpPr/>
          <p:nvPr/>
        </p:nvGrpSpPr>
        <p:grpSpPr>
          <a:xfrm>
            <a:off x="3385749" y="1977483"/>
            <a:ext cx="0" cy="1791629"/>
            <a:chOff x="2857935" y="1962615"/>
            <a:chExt cx="0" cy="1791629"/>
          </a:xfrm>
        </p:grpSpPr>
        <p:cxnSp>
          <p:nvCxnSpPr>
            <p:cNvPr id="27" name="Łącznik prosty 26">
              <a:extLst>
                <a:ext uri="{FF2B5EF4-FFF2-40B4-BE49-F238E27FC236}">
                  <a16:creationId xmlns:a16="http://schemas.microsoft.com/office/drawing/2014/main" id="{E1E29723-0EA3-EBB4-D5A3-50711A6EC1D2}"/>
                </a:ext>
              </a:extLst>
            </p:cNvPr>
            <p:cNvCxnSpPr>
              <a:cxnSpLocks/>
            </p:cNvCxnSpPr>
            <p:nvPr/>
          </p:nvCxnSpPr>
          <p:spPr>
            <a:xfrm>
              <a:off x="2857935" y="1962615"/>
              <a:ext cx="0" cy="69528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Łącznik prosty 29">
              <a:extLst>
                <a:ext uri="{FF2B5EF4-FFF2-40B4-BE49-F238E27FC236}">
                  <a16:creationId xmlns:a16="http://schemas.microsoft.com/office/drawing/2014/main" id="{0AF2D6A9-42E7-9F14-F61F-D8BB695E601F}"/>
                </a:ext>
              </a:extLst>
            </p:cNvPr>
            <p:cNvCxnSpPr>
              <a:cxnSpLocks/>
            </p:cNvCxnSpPr>
            <p:nvPr/>
          </p:nvCxnSpPr>
          <p:spPr>
            <a:xfrm>
              <a:off x="2857935" y="3058963"/>
              <a:ext cx="0" cy="69528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upa 31">
            <a:extLst>
              <a:ext uri="{FF2B5EF4-FFF2-40B4-BE49-F238E27FC236}">
                <a16:creationId xmlns:a16="http://schemas.microsoft.com/office/drawing/2014/main" id="{8E295009-F281-EBA7-326B-C49956E2312A}"/>
              </a:ext>
            </a:extLst>
          </p:cNvPr>
          <p:cNvGrpSpPr/>
          <p:nvPr/>
        </p:nvGrpSpPr>
        <p:grpSpPr>
          <a:xfrm>
            <a:off x="3799200" y="1977483"/>
            <a:ext cx="247" cy="1791629"/>
            <a:chOff x="2857935" y="1962615"/>
            <a:chExt cx="247" cy="1791629"/>
          </a:xfrm>
        </p:grpSpPr>
        <p:cxnSp>
          <p:nvCxnSpPr>
            <p:cNvPr id="33" name="Łącznik prosty 32">
              <a:extLst>
                <a:ext uri="{FF2B5EF4-FFF2-40B4-BE49-F238E27FC236}">
                  <a16:creationId xmlns:a16="http://schemas.microsoft.com/office/drawing/2014/main" id="{1519F39A-130F-54A2-88AB-45BD006BDF17}"/>
                </a:ext>
              </a:extLst>
            </p:cNvPr>
            <p:cNvCxnSpPr>
              <a:cxnSpLocks/>
            </p:cNvCxnSpPr>
            <p:nvPr/>
          </p:nvCxnSpPr>
          <p:spPr>
            <a:xfrm>
              <a:off x="2858182" y="1962615"/>
              <a:ext cx="0" cy="69528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Łącznik prosty 33">
              <a:extLst>
                <a:ext uri="{FF2B5EF4-FFF2-40B4-BE49-F238E27FC236}">
                  <a16:creationId xmlns:a16="http://schemas.microsoft.com/office/drawing/2014/main" id="{68BC6D5C-3692-AA0D-6028-BEDDF75E8D34}"/>
                </a:ext>
              </a:extLst>
            </p:cNvPr>
            <p:cNvCxnSpPr>
              <a:cxnSpLocks/>
            </p:cNvCxnSpPr>
            <p:nvPr/>
          </p:nvCxnSpPr>
          <p:spPr>
            <a:xfrm>
              <a:off x="2857935" y="3058963"/>
              <a:ext cx="0" cy="69528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upa 34">
            <a:extLst>
              <a:ext uri="{FF2B5EF4-FFF2-40B4-BE49-F238E27FC236}">
                <a16:creationId xmlns:a16="http://schemas.microsoft.com/office/drawing/2014/main" id="{A586F275-B500-00F6-E88B-1F5F76510DBC}"/>
              </a:ext>
            </a:extLst>
          </p:cNvPr>
          <p:cNvGrpSpPr/>
          <p:nvPr/>
        </p:nvGrpSpPr>
        <p:grpSpPr>
          <a:xfrm>
            <a:off x="4212651" y="1977483"/>
            <a:ext cx="247" cy="1791629"/>
            <a:chOff x="2857935" y="1962615"/>
            <a:chExt cx="247" cy="1791629"/>
          </a:xfrm>
        </p:grpSpPr>
        <p:cxnSp>
          <p:nvCxnSpPr>
            <p:cNvPr id="36" name="Łącznik prosty 35">
              <a:extLst>
                <a:ext uri="{FF2B5EF4-FFF2-40B4-BE49-F238E27FC236}">
                  <a16:creationId xmlns:a16="http://schemas.microsoft.com/office/drawing/2014/main" id="{64C91509-4214-26C6-589C-820D010F09FD}"/>
                </a:ext>
              </a:extLst>
            </p:cNvPr>
            <p:cNvCxnSpPr>
              <a:cxnSpLocks/>
            </p:cNvCxnSpPr>
            <p:nvPr/>
          </p:nvCxnSpPr>
          <p:spPr>
            <a:xfrm>
              <a:off x="2858182" y="1962615"/>
              <a:ext cx="0" cy="69528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FB8565C4-3F42-0782-CD6D-4462D2FFAB9C}"/>
                </a:ext>
              </a:extLst>
            </p:cNvPr>
            <p:cNvCxnSpPr>
              <a:cxnSpLocks/>
            </p:cNvCxnSpPr>
            <p:nvPr/>
          </p:nvCxnSpPr>
          <p:spPr>
            <a:xfrm>
              <a:off x="2857935" y="3058963"/>
              <a:ext cx="0" cy="69528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CA7ED444-EF2A-2BE5-7823-68F4C9D77E10}"/>
              </a:ext>
            </a:extLst>
          </p:cNvPr>
          <p:cNvGrpSpPr/>
          <p:nvPr/>
        </p:nvGrpSpPr>
        <p:grpSpPr>
          <a:xfrm>
            <a:off x="4626102" y="1977483"/>
            <a:ext cx="247" cy="1791629"/>
            <a:chOff x="2857935" y="1962615"/>
            <a:chExt cx="247" cy="1791629"/>
          </a:xfrm>
        </p:grpSpPr>
        <p:cxnSp>
          <p:nvCxnSpPr>
            <p:cNvPr id="39" name="Łącznik prosty 38">
              <a:extLst>
                <a:ext uri="{FF2B5EF4-FFF2-40B4-BE49-F238E27FC236}">
                  <a16:creationId xmlns:a16="http://schemas.microsoft.com/office/drawing/2014/main" id="{793089A0-323A-6CF4-AEFE-02E486F222B0}"/>
                </a:ext>
              </a:extLst>
            </p:cNvPr>
            <p:cNvCxnSpPr>
              <a:cxnSpLocks/>
            </p:cNvCxnSpPr>
            <p:nvPr/>
          </p:nvCxnSpPr>
          <p:spPr>
            <a:xfrm>
              <a:off x="2858182" y="1962615"/>
              <a:ext cx="0" cy="69528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Łącznik prosty 39">
              <a:extLst>
                <a:ext uri="{FF2B5EF4-FFF2-40B4-BE49-F238E27FC236}">
                  <a16:creationId xmlns:a16="http://schemas.microsoft.com/office/drawing/2014/main" id="{ED55626F-DED7-BE39-3FF3-3E8E427BB260}"/>
                </a:ext>
              </a:extLst>
            </p:cNvPr>
            <p:cNvCxnSpPr>
              <a:cxnSpLocks/>
            </p:cNvCxnSpPr>
            <p:nvPr/>
          </p:nvCxnSpPr>
          <p:spPr>
            <a:xfrm>
              <a:off x="2857935" y="3058963"/>
              <a:ext cx="0" cy="69528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BF4DB210-7276-B697-50AA-1DEB41826052}"/>
              </a:ext>
            </a:extLst>
          </p:cNvPr>
          <p:cNvGrpSpPr/>
          <p:nvPr/>
        </p:nvGrpSpPr>
        <p:grpSpPr>
          <a:xfrm>
            <a:off x="5279497" y="1977483"/>
            <a:ext cx="247" cy="1791629"/>
            <a:chOff x="2857935" y="1962615"/>
            <a:chExt cx="247" cy="1791629"/>
          </a:xfrm>
        </p:grpSpPr>
        <p:cxnSp>
          <p:nvCxnSpPr>
            <p:cNvPr id="42" name="Łącznik prosty 41">
              <a:extLst>
                <a:ext uri="{FF2B5EF4-FFF2-40B4-BE49-F238E27FC236}">
                  <a16:creationId xmlns:a16="http://schemas.microsoft.com/office/drawing/2014/main" id="{149708E6-5CDC-A9F3-C529-71DBB9999C14}"/>
                </a:ext>
              </a:extLst>
            </p:cNvPr>
            <p:cNvCxnSpPr>
              <a:cxnSpLocks/>
            </p:cNvCxnSpPr>
            <p:nvPr/>
          </p:nvCxnSpPr>
          <p:spPr>
            <a:xfrm>
              <a:off x="2858182" y="1962615"/>
              <a:ext cx="0" cy="69528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Łącznik prosty 42">
              <a:extLst>
                <a:ext uri="{FF2B5EF4-FFF2-40B4-BE49-F238E27FC236}">
                  <a16:creationId xmlns:a16="http://schemas.microsoft.com/office/drawing/2014/main" id="{77B00A9F-A818-2332-ED66-C1E327435CD0}"/>
                </a:ext>
              </a:extLst>
            </p:cNvPr>
            <p:cNvCxnSpPr>
              <a:cxnSpLocks/>
            </p:cNvCxnSpPr>
            <p:nvPr/>
          </p:nvCxnSpPr>
          <p:spPr>
            <a:xfrm>
              <a:off x="2857935" y="3058963"/>
              <a:ext cx="0" cy="69528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Nawias otwierający 43">
            <a:extLst>
              <a:ext uri="{FF2B5EF4-FFF2-40B4-BE49-F238E27FC236}">
                <a16:creationId xmlns:a16="http://schemas.microsoft.com/office/drawing/2014/main" id="{B96AA087-BB0E-A1EC-4325-E5BA74635B28}"/>
              </a:ext>
            </a:extLst>
          </p:cNvPr>
          <p:cNvSpPr/>
          <p:nvPr/>
        </p:nvSpPr>
        <p:spPr>
          <a:xfrm>
            <a:off x="5870624" y="1890910"/>
            <a:ext cx="45719" cy="2614184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5" name="Nawias otwierający 44">
            <a:extLst>
              <a:ext uri="{FF2B5EF4-FFF2-40B4-BE49-F238E27FC236}">
                <a16:creationId xmlns:a16="http://schemas.microsoft.com/office/drawing/2014/main" id="{DEB498EF-879A-DB4A-A01F-1CC9B542FF32}"/>
              </a:ext>
            </a:extLst>
          </p:cNvPr>
          <p:cNvSpPr/>
          <p:nvPr/>
        </p:nvSpPr>
        <p:spPr>
          <a:xfrm flipH="1">
            <a:off x="6182063" y="1890910"/>
            <a:ext cx="45719" cy="2614184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pole tekstowe 50">
                <a:extLst>
                  <a:ext uri="{FF2B5EF4-FFF2-40B4-BE49-F238E27FC236}">
                    <a16:creationId xmlns:a16="http://schemas.microsoft.com/office/drawing/2014/main" id="{190279D4-E8B7-EEFE-7DF2-F603131A5E8E}"/>
                  </a:ext>
                </a:extLst>
              </p:cNvPr>
              <p:cNvSpPr txBox="1"/>
              <p:nvPr/>
            </p:nvSpPr>
            <p:spPr>
              <a:xfrm flipH="1">
                <a:off x="5918930" y="3646257"/>
                <a:ext cx="2157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pl-PL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1" name="pole tekstowe 50">
                <a:extLst>
                  <a:ext uri="{FF2B5EF4-FFF2-40B4-BE49-F238E27FC236}">
                    <a16:creationId xmlns:a16="http://schemas.microsoft.com/office/drawing/2014/main" id="{190279D4-E8B7-EEFE-7DF2-F603131A5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918930" y="3646257"/>
                <a:ext cx="215741" cy="369332"/>
              </a:xfrm>
              <a:prstGeom prst="rect">
                <a:avLst/>
              </a:prstGeom>
              <a:blipFill>
                <a:blip r:embed="rId8"/>
                <a:stretch>
                  <a:fillRect r="-1176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pole tekstowe 51">
                <a:extLst>
                  <a:ext uri="{FF2B5EF4-FFF2-40B4-BE49-F238E27FC236}">
                    <a16:creationId xmlns:a16="http://schemas.microsoft.com/office/drawing/2014/main" id="{1867F3D0-1C6B-F461-0278-F416DAFA5192}"/>
                  </a:ext>
                </a:extLst>
              </p:cNvPr>
              <p:cNvSpPr txBox="1"/>
              <p:nvPr/>
            </p:nvSpPr>
            <p:spPr>
              <a:xfrm>
                <a:off x="6640567" y="2617671"/>
                <a:ext cx="520929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52" name="pole tekstowe 51">
                <a:extLst>
                  <a:ext uri="{FF2B5EF4-FFF2-40B4-BE49-F238E27FC236}">
                    <a16:creationId xmlns:a16="http://schemas.microsoft.com/office/drawing/2014/main" id="{1867F3D0-1C6B-F461-0278-F416DAFA5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567" y="2617671"/>
                <a:ext cx="520929" cy="4029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Nawias klamrowy otwierający 54">
            <a:extLst>
              <a:ext uri="{FF2B5EF4-FFF2-40B4-BE49-F238E27FC236}">
                <a16:creationId xmlns:a16="http://schemas.microsoft.com/office/drawing/2014/main" id="{9FDE6453-3459-D66B-1DBD-646074CB9F04}"/>
              </a:ext>
            </a:extLst>
          </p:cNvPr>
          <p:cNvSpPr/>
          <p:nvPr/>
        </p:nvSpPr>
        <p:spPr>
          <a:xfrm rot="5400000">
            <a:off x="4594547" y="-382761"/>
            <a:ext cx="118483" cy="314795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pole tekstowe 56">
                <a:extLst>
                  <a:ext uri="{FF2B5EF4-FFF2-40B4-BE49-F238E27FC236}">
                    <a16:creationId xmlns:a16="http://schemas.microsoft.com/office/drawing/2014/main" id="{95691344-688E-4E86-BCCE-92765E14B731}"/>
                  </a:ext>
                </a:extLst>
              </p:cNvPr>
              <p:cNvSpPr txBox="1"/>
              <p:nvPr/>
            </p:nvSpPr>
            <p:spPr>
              <a:xfrm>
                <a:off x="5810914" y="1792817"/>
                <a:ext cx="5061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𝟎</m:t>
                      </m:r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57" name="pole tekstowe 56">
                <a:extLst>
                  <a:ext uri="{FF2B5EF4-FFF2-40B4-BE49-F238E27FC236}">
                    <a16:creationId xmlns:a16="http://schemas.microsoft.com/office/drawing/2014/main" id="{95691344-688E-4E86-BCCE-92765E14B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914" y="1792817"/>
                <a:ext cx="50611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pole tekstowe 57">
                <a:extLst>
                  <a:ext uri="{FF2B5EF4-FFF2-40B4-BE49-F238E27FC236}">
                    <a16:creationId xmlns:a16="http://schemas.microsoft.com/office/drawing/2014/main" id="{A1179595-8B00-EC27-3C9F-D70AD5BB1631}"/>
                  </a:ext>
                </a:extLst>
              </p:cNvPr>
              <p:cNvSpPr txBox="1"/>
              <p:nvPr/>
            </p:nvSpPr>
            <p:spPr>
              <a:xfrm>
                <a:off x="5810914" y="2256177"/>
                <a:ext cx="5061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𝒏</m:t>
                      </m:r>
                      <m:r>
                        <a:rPr lang="pl-PL" b="1" i="1" baseline="-25000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Condensed" panose="02000503000000020004" pitchFamily="2" charset="0"/>
                        </a:rPr>
                        <m:t>𝟐</m:t>
                      </m:r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58" name="pole tekstowe 57">
                <a:extLst>
                  <a:ext uri="{FF2B5EF4-FFF2-40B4-BE49-F238E27FC236}">
                    <a16:creationId xmlns:a16="http://schemas.microsoft.com/office/drawing/2014/main" id="{A1179595-8B00-EC27-3C9F-D70AD5BB1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914" y="2256177"/>
                <a:ext cx="50611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pole tekstowe 58">
                <a:extLst>
                  <a:ext uri="{FF2B5EF4-FFF2-40B4-BE49-F238E27FC236}">
                    <a16:creationId xmlns:a16="http://schemas.microsoft.com/office/drawing/2014/main" id="{25207BE7-E616-5775-C0C1-3117D7FF9BE1}"/>
                  </a:ext>
                </a:extLst>
              </p:cNvPr>
              <p:cNvSpPr txBox="1"/>
              <p:nvPr/>
            </p:nvSpPr>
            <p:spPr>
              <a:xfrm>
                <a:off x="5810914" y="2719537"/>
                <a:ext cx="5061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𝟎</m:t>
                      </m:r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59" name="pole tekstowe 58">
                <a:extLst>
                  <a:ext uri="{FF2B5EF4-FFF2-40B4-BE49-F238E27FC236}">
                    <a16:creationId xmlns:a16="http://schemas.microsoft.com/office/drawing/2014/main" id="{25207BE7-E616-5775-C0C1-3117D7FF9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914" y="2719537"/>
                <a:ext cx="50611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pole tekstowe 59">
                <a:extLst>
                  <a:ext uri="{FF2B5EF4-FFF2-40B4-BE49-F238E27FC236}">
                    <a16:creationId xmlns:a16="http://schemas.microsoft.com/office/drawing/2014/main" id="{7308BCC3-2B74-CD6A-8F05-F3B6580016E1}"/>
                  </a:ext>
                </a:extLst>
              </p:cNvPr>
              <p:cNvSpPr txBox="1"/>
              <p:nvPr/>
            </p:nvSpPr>
            <p:spPr>
              <a:xfrm>
                <a:off x="5810914" y="3182897"/>
                <a:ext cx="5061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𝒏</m:t>
                      </m:r>
                      <m:r>
                        <a:rPr lang="pl-PL" b="1" i="1" baseline="-25000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Condensed" panose="02000503000000020004" pitchFamily="2" charset="0"/>
                        </a:rPr>
                        <m:t>𝟒</m:t>
                      </m:r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60" name="pole tekstowe 59">
                <a:extLst>
                  <a:ext uri="{FF2B5EF4-FFF2-40B4-BE49-F238E27FC236}">
                    <a16:creationId xmlns:a16="http://schemas.microsoft.com/office/drawing/2014/main" id="{7308BCC3-2B74-CD6A-8F05-F3B658001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914" y="3182897"/>
                <a:ext cx="50611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pole tekstowe 60">
                <a:extLst>
                  <a:ext uri="{FF2B5EF4-FFF2-40B4-BE49-F238E27FC236}">
                    <a16:creationId xmlns:a16="http://schemas.microsoft.com/office/drawing/2014/main" id="{3C22FFDB-5C5B-BA5D-AB7C-AE6FBD38C66D}"/>
                  </a:ext>
                </a:extLst>
              </p:cNvPr>
              <p:cNvSpPr txBox="1"/>
              <p:nvPr/>
            </p:nvSpPr>
            <p:spPr>
              <a:xfrm>
                <a:off x="5810914" y="4109617"/>
                <a:ext cx="5061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𝒏</m:t>
                      </m:r>
                      <m:r>
                        <a:rPr lang="pl-PL" b="1" i="1" baseline="-25000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Condensed" panose="02000503000000020004" pitchFamily="2" charset="0"/>
                        </a:rPr>
                        <m:t>𝒏</m:t>
                      </m:r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61" name="pole tekstowe 60">
                <a:extLst>
                  <a:ext uri="{FF2B5EF4-FFF2-40B4-BE49-F238E27FC236}">
                    <a16:creationId xmlns:a16="http://schemas.microsoft.com/office/drawing/2014/main" id="{3C22FFDB-5C5B-BA5D-AB7C-AE6FBD38C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914" y="4109617"/>
                <a:ext cx="50611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Grupa 63">
            <a:extLst>
              <a:ext uri="{FF2B5EF4-FFF2-40B4-BE49-F238E27FC236}">
                <a16:creationId xmlns:a16="http://schemas.microsoft.com/office/drawing/2014/main" id="{20242F04-C075-649D-25A1-52C4C1E57E78}"/>
              </a:ext>
            </a:extLst>
          </p:cNvPr>
          <p:cNvGrpSpPr/>
          <p:nvPr/>
        </p:nvGrpSpPr>
        <p:grpSpPr>
          <a:xfrm>
            <a:off x="2577586" y="474530"/>
            <a:ext cx="1109694" cy="404791"/>
            <a:chOff x="2575143" y="500255"/>
            <a:chExt cx="1109694" cy="4047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pole tekstowe 61">
                  <a:extLst>
                    <a:ext uri="{FF2B5EF4-FFF2-40B4-BE49-F238E27FC236}">
                      <a16:creationId xmlns:a16="http://schemas.microsoft.com/office/drawing/2014/main" id="{445B4EFB-5DDA-751B-DE78-4A4624BA38C5}"/>
                    </a:ext>
                  </a:extLst>
                </p:cNvPr>
                <p:cNvSpPr txBox="1"/>
                <p:nvPr/>
              </p:nvSpPr>
              <p:spPr>
                <a:xfrm>
                  <a:off x="2575143" y="509342"/>
                  <a:ext cx="50611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b="1" i="1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 Neue Condensed" panose="02000503000000020004" pitchFamily="2" charset="0"/>
                            <a:cs typeface="Helvetica Neue Condensed" panose="02000503000000020004" pitchFamily="2" charset="0"/>
                          </a:rPr>
                          <m:t>𝒏</m:t>
                        </m:r>
                        <m:r>
                          <a:rPr lang="pl-PL" b="1" i="1" baseline="-25000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Condensed" panose="02000503000000020004" pitchFamily="2" charset="0"/>
                          </a:rPr>
                          <m:t>𝟏</m:t>
                        </m:r>
                      </m:oMath>
                    </m:oMathPara>
                  </a14:m>
                  <a:endParaRPr lang="pl-PL"/>
                </a:p>
              </p:txBody>
            </p:sp>
          </mc:Choice>
          <mc:Fallback xmlns="">
            <p:sp>
              <p:nvSpPr>
                <p:cNvPr id="62" name="pole tekstowe 61">
                  <a:extLst>
                    <a:ext uri="{FF2B5EF4-FFF2-40B4-BE49-F238E27FC236}">
                      <a16:creationId xmlns:a16="http://schemas.microsoft.com/office/drawing/2014/main" id="{445B4EFB-5DDA-751B-DE78-4A4624BA38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5143" y="509342"/>
                  <a:ext cx="506112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pole tekstowe 62">
                  <a:extLst>
                    <a:ext uri="{FF2B5EF4-FFF2-40B4-BE49-F238E27FC236}">
                      <a16:creationId xmlns:a16="http://schemas.microsoft.com/office/drawing/2014/main" id="{E0255ECB-7A1C-E894-253E-B0CBC3F13AF4}"/>
                    </a:ext>
                  </a:extLst>
                </p:cNvPr>
                <p:cNvSpPr txBox="1"/>
                <p:nvPr/>
              </p:nvSpPr>
              <p:spPr>
                <a:xfrm>
                  <a:off x="2820790" y="500255"/>
                  <a:ext cx="864047" cy="40479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 </m:t>
                          </m:r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𝑪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𝟏</m:t>
                          </m:r>
                        </m:e>
                      </m:acc>
                    </m:oMath>
                  </a14:m>
                  <a:r>
                    <a:rPr lang="pl-PL">
                      <a:solidFill>
                        <a:srgbClr val="C00000"/>
                      </a:solidFill>
                    </a:rPr>
                    <a:t> + </a:t>
                  </a:r>
                </a:p>
              </p:txBody>
            </p:sp>
          </mc:Choice>
          <mc:Fallback xmlns="">
            <p:sp>
              <p:nvSpPr>
                <p:cNvPr id="63" name="pole tekstowe 62">
                  <a:extLst>
                    <a:ext uri="{FF2B5EF4-FFF2-40B4-BE49-F238E27FC236}">
                      <a16:creationId xmlns:a16="http://schemas.microsoft.com/office/drawing/2014/main" id="{E0255ECB-7A1C-E894-253E-B0CBC3F13A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0790" y="500255"/>
                  <a:ext cx="864047" cy="404791"/>
                </a:xfrm>
                <a:prstGeom prst="rect">
                  <a:avLst/>
                </a:prstGeom>
                <a:blipFill>
                  <a:blip r:embed="rId15"/>
                  <a:stretch>
                    <a:fillRect l="-2899" b="-21212"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A82C9136-7AEF-20A0-21A8-28CFF49A203B}"/>
              </a:ext>
            </a:extLst>
          </p:cNvPr>
          <p:cNvGrpSpPr/>
          <p:nvPr/>
        </p:nvGrpSpPr>
        <p:grpSpPr>
          <a:xfrm>
            <a:off x="3329345" y="481032"/>
            <a:ext cx="1109694" cy="404791"/>
            <a:chOff x="2575143" y="500255"/>
            <a:chExt cx="1109694" cy="4047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pole tekstowe 65">
                  <a:extLst>
                    <a:ext uri="{FF2B5EF4-FFF2-40B4-BE49-F238E27FC236}">
                      <a16:creationId xmlns:a16="http://schemas.microsoft.com/office/drawing/2014/main" id="{D649C8F4-D3CF-F0C0-C81B-4A1DB4DF2868}"/>
                    </a:ext>
                  </a:extLst>
                </p:cNvPr>
                <p:cNvSpPr txBox="1"/>
                <p:nvPr/>
              </p:nvSpPr>
              <p:spPr>
                <a:xfrm>
                  <a:off x="2575143" y="509342"/>
                  <a:ext cx="50611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b="1" i="1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 Neue Condensed" panose="02000503000000020004" pitchFamily="2" charset="0"/>
                            <a:cs typeface="Helvetica Neue Condensed" panose="02000503000000020004" pitchFamily="2" charset="0"/>
                          </a:rPr>
                          <m:t>𝒏</m:t>
                        </m:r>
                        <m:r>
                          <a:rPr lang="pl-PL" b="1" i="1" baseline="-25000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Condensed" panose="02000503000000020004" pitchFamily="2" charset="0"/>
                          </a:rPr>
                          <m:t>𝟐</m:t>
                        </m:r>
                      </m:oMath>
                    </m:oMathPara>
                  </a14:m>
                  <a:endParaRPr lang="pl-PL"/>
                </a:p>
              </p:txBody>
            </p:sp>
          </mc:Choice>
          <mc:Fallback xmlns="">
            <p:sp>
              <p:nvSpPr>
                <p:cNvPr id="66" name="pole tekstowe 65">
                  <a:extLst>
                    <a:ext uri="{FF2B5EF4-FFF2-40B4-BE49-F238E27FC236}">
                      <a16:creationId xmlns:a16="http://schemas.microsoft.com/office/drawing/2014/main" id="{D649C8F4-D3CF-F0C0-C81B-4A1DB4DF28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5143" y="509342"/>
                  <a:ext cx="506112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pole tekstowe 66">
                  <a:extLst>
                    <a:ext uri="{FF2B5EF4-FFF2-40B4-BE49-F238E27FC236}">
                      <a16:creationId xmlns:a16="http://schemas.microsoft.com/office/drawing/2014/main" id="{DAFC1A91-DF1F-73E1-9473-C9745F87A97C}"/>
                    </a:ext>
                  </a:extLst>
                </p:cNvPr>
                <p:cNvSpPr txBox="1"/>
                <p:nvPr/>
              </p:nvSpPr>
              <p:spPr>
                <a:xfrm>
                  <a:off x="2820790" y="500255"/>
                  <a:ext cx="864047" cy="40479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 </m:t>
                          </m:r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𝑪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𝟐</m:t>
                          </m:r>
                        </m:e>
                      </m:acc>
                    </m:oMath>
                  </a14:m>
                  <a:r>
                    <a:rPr lang="pl-PL">
                      <a:solidFill>
                        <a:srgbClr val="C00000"/>
                      </a:solidFill>
                    </a:rPr>
                    <a:t> + </a:t>
                  </a:r>
                </a:p>
              </p:txBody>
            </p:sp>
          </mc:Choice>
          <mc:Fallback xmlns="">
            <p:sp>
              <p:nvSpPr>
                <p:cNvPr id="67" name="pole tekstowe 66">
                  <a:extLst>
                    <a:ext uri="{FF2B5EF4-FFF2-40B4-BE49-F238E27FC236}">
                      <a16:creationId xmlns:a16="http://schemas.microsoft.com/office/drawing/2014/main" id="{DAFC1A91-DF1F-73E1-9473-C9745F87A9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0790" y="500255"/>
                  <a:ext cx="864047" cy="404791"/>
                </a:xfrm>
                <a:prstGeom prst="rect">
                  <a:avLst/>
                </a:prstGeom>
                <a:blipFill>
                  <a:blip r:embed="rId17"/>
                  <a:stretch>
                    <a:fillRect l="-2899" b="-21212"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8" name="Grupa 67">
            <a:extLst>
              <a:ext uri="{FF2B5EF4-FFF2-40B4-BE49-F238E27FC236}">
                <a16:creationId xmlns:a16="http://schemas.microsoft.com/office/drawing/2014/main" id="{C7A26820-08B8-4146-FE90-22232E9C763B}"/>
              </a:ext>
            </a:extLst>
          </p:cNvPr>
          <p:cNvGrpSpPr/>
          <p:nvPr/>
        </p:nvGrpSpPr>
        <p:grpSpPr>
          <a:xfrm>
            <a:off x="4081104" y="487534"/>
            <a:ext cx="1109694" cy="404791"/>
            <a:chOff x="2575143" y="500255"/>
            <a:chExt cx="1109694" cy="4047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pole tekstowe 68">
                  <a:extLst>
                    <a:ext uri="{FF2B5EF4-FFF2-40B4-BE49-F238E27FC236}">
                      <a16:creationId xmlns:a16="http://schemas.microsoft.com/office/drawing/2014/main" id="{63171A70-5B28-06F8-E939-E08AD63D7266}"/>
                    </a:ext>
                  </a:extLst>
                </p:cNvPr>
                <p:cNvSpPr txBox="1"/>
                <p:nvPr/>
              </p:nvSpPr>
              <p:spPr>
                <a:xfrm>
                  <a:off x="2575143" y="509342"/>
                  <a:ext cx="50611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b="1" i="1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 Neue Condensed" panose="02000503000000020004" pitchFamily="2" charset="0"/>
                            <a:cs typeface="Helvetica Neue Condensed" panose="02000503000000020004" pitchFamily="2" charset="0"/>
                          </a:rPr>
                          <m:t>𝒏</m:t>
                        </m:r>
                        <m:r>
                          <a:rPr lang="pl-PL" b="1" i="1" baseline="-25000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Condensed" panose="02000503000000020004" pitchFamily="2" charset="0"/>
                          </a:rPr>
                          <m:t>𝟑</m:t>
                        </m:r>
                      </m:oMath>
                    </m:oMathPara>
                  </a14:m>
                  <a:endParaRPr lang="pl-PL"/>
                </a:p>
              </p:txBody>
            </p:sp>
          </mc:Choice>
          <mc:Fallback xmlns="">
            <p:sp>
              <p:nvSpPr>
                <p:cNvPr id="69" name="pole tekstowe 68">
                  <a:extLst>
                    <a:ext uri="{FF2B5EF4-FFF2-40B4-BE49-F238E27FC236}">
                      <a16:creationId xmlns:a16="http://schemas.microsoft.com/office/drawing/2014/main" id="{63171A70-5B28-06F8-E939-E08AD63D72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5143" y="509342"/>
                  <a:ext cx="506112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pole tekstowe 69">
                  <a:extLst>
                    <a:ext uri="{FF2B5EF4-FFF2-40B4-BE49-F238E27FC236}">
                      <a16:creationId xmlns:a16="http://schemas.microsoft.com/office/drawing/2014/main" id="{E32F9FF0-9675-8898-B242-81AB466D1034}"/>
                    </a:ext>
                  </a:extLst>
                </p:cNvPr>
                <p:cNvSpPr txBox="1"/>
                <p:nvPr/>
              </p:nvSpPr>
              <p:spPr>
                <a:xfrm>
                  <a:off x="2820790" y="500255"/>
                  <a:ext cx="864047" cy="40479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 </m:t>
                          </m:r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𝑪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𝟑</m:t>
                          </m:r>
                        </m:e>
                      </m:acc>
                    </m:oMath>
                  </a14:m>
                  <a:r>
                    <a:rPr lang="pl-PL">
                      <a:solidFill>
                        <a:srgbClr val="C00000"/>
                      </a:solidFill>
                    </a:rPr>
                    <a:t> + </a:t>
                  </a:r>
                </a:p>
              </p:txBody>
            </p:sp>
          </mc:Choice>
          <mc:Fallback xmlns="">
            <p:sp>
              <p:nvSpPr>
                <p:cNvPr id="70" name="pole tekstowe 69">
                  <a:extLst>
                    <a:ext uri="{FF2B5EF4-FFF2-40B4-BE49-F238E27FC236}">
                      <a16:creationId xmlns:a16="http://schemas.microsoft.com/office/drawing/2014/main" id="{E32F9FF0-9675-8898-B242-81AB466D10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0790" y="500255"/>
                  <a:ext cx="864047" cy="404791"/>
                </a:xfrm>
                <a:prstGeom prst="rect">
                  <a:avLst/>
                </a:prstGeom>
                <a:blipFill>
                  <a:blip r:embed="rId19"/>
                  <a:stretch>
                    <a:fillRect l="-2899" b="-21212"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1" name="Grupa 70">
            <a:extLst>
              <a:ext uri="{FF2B5EF4-FFF2-40B4-BE49-F238E27FC236}">
                <a16:creationId xmlns:a16="http://schemas.microsoft.com/office/drawing/2014/main" id="{9A84E2F3-6D09-08EF-1795-CD67BD431B72}"/>
              </a:ext>
            </a:extLst>
          </p:cNvPr>
          <p:cNvGrpSpPr/>
          <p:nvPr/>
        </p:nvGrpSpPr>
        <p:grpSpPr>
          <a:xfrm>
            <a:off x="4832863" y="494036"/>
            <a:ext cx="1109694" cy="404791"/>
            <a:chOff x="2575143" y="500255"/>
            <a:chExt cx="1109694" cy="4047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pole tekstowe 71">
                  <a:extLst>
                    <a:ext uri="{FF2B5EF4-FFF2-40B4-BE49-F238E27FC236}">
                      <a16:creationId xmlns:a16="http://schemas.microsoft.com/office/drawing/2014/main" id="{E5A670A8-6AA7-022B-D7B1-9A4385B788A8}"/>
                    </a:ext>
                  </a:extLst>
                </p:cNvPr>
                <p:cNvSpPr txBox="1"/>
                <p:nvPr/>
              </p:nvSpPr>
              <p:spPr>
                <a:xfrm>
                  <a:off x="2575143" y="509342"/>
                  <a:ext cx="50611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b="1" i="1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 Neue Condensed" panose="02000503000000020004" pitchFamily="2" charset="0"/>
                            <a:cs typeface="Helvetica Neue Condensed" panose="02000503000000020004" pitchFamily="2" charset="0"/>
                          </a:rPr>
                          <m:t>𝒏</m:t>
                        </m:r>
                        <m:r>
                          <a:rPr lang="pl-PL" b="1" i="1" baseline="-25000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Condensed" panose="02000503000000020004" pitchFamily="2" charset="0"/>
                          </a:rPr>
                          <m:t>𝟒</m:t>
                        </m:r>
                      </m:oMath>
                    </m:oMathPara>
                  </a14:m>
                  <a:endParaRPr lang="pl-PL"/>
                </a:p>
              </p:txBody>
            </p:sp>
          </mc:Choice>
          <mc:Fallback xmlns="">
            <p:sp>
              <p:nvSpPr>
                <p:cNvPr id="72" name="pole tekstowe 71">
                  <a:extLst>
                    <a:ext uri="{FF2B5EF4-FFF2-40B4-BE49-F238E27FC236}">
                      <a16:creationId xmlns:a16="http://schemas.microsoft.com/office/drawing/2014/main" id="{E5A670A8-6AA7-022B-D7B1-9A4385B788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5143" y="509342"/>
                  <a:ext cx="506112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pole tekstowe 72">
                  <a:extLst>
                    <a:ext uri="{FF2B5EF4-FFF2-40B4-BE49-F238E27FC236}">
                      <a16:creationId xmlns:a16="http://schemas.microsoft.com/office/drawing/2014/main" id="{611A0BFA-06B4-079C-D836-EBCB16DE88EB}"/>
                    </a:ext>
                  </a:extLst>
                </p:cNvPr>
                <p:cNvSpPr txBox="1"/>
                <p:nvPr/>
              </p:nvSpPr>
              <p:spPr>
                <a:xfrm>
                  <a:off x="2820790" y="500255"/>
                  <a:ext cx="864047" cy="40479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 </m:t>
                          </m:r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𝑪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𝟒</m:t>
                          </m:r>
                        </m:e>
                      </m:acc>
                    </m:oMath>
                  </a14:m>
                  <a:r>
                    <a:rPr lang="pl-PL">
                      <a:solidFill>
                        <a:srgbClr val="C00000"/>
                      </a:solidFill>
                    </a:rPr>
                    <a:t> + </a:t>
                  </a:r>
                </a:p>
              </p:txBody>
            </p:sp>
          </mc:Choice>
          <mc:Fallback xmlns="">
            <p:sp>
              <p:nvSpPr>
                <p:cNvPr id="73" name="pole tekstowe 72">
                  <a:extLst>
                    <a:ext uri="{FF2B5EF4-FFF2-40B4-BE49-F238E27FC236}">
                      <a16:creationId xmlns:a16="http://schemas.microsoft.com/office/drawing/2014/main" id="{611A0BFA-06B4-079C-D836-EBCB16DE88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0790" y="500255"/>
                  <a:ext cx="864047" cy="404791"/>
                </a:xfrm>
                <a:prstGeom prst="rect">
                  <a:avLst/>
                </a:prstGeom>
                <a:blipFill>
                  <a:blip r:embed="rId20"/>
                  <a:stretch>
                    <a:fillRect l="-2857" b="-21212"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pole tekstowe 73">
                <a:extLst>
                  <a:ext uri="{FF2B5EF4-FFF2-40B4-BE49-F238E27FC236}">
                    <a16:creationId xmlns:a16="http://schemas.microsoft.com/office/drawing/2014/main" id="{4C792976-C526-DF91-AB05-EAF63D32D8D7}"/>
                  </a:ext>
                </a:extLst>
              </p:cNvPr>
              <p:cNvSpPr txBox="1"/>
              <p:nvPr/>
            </p:nvSpPr>
            <p:spPr>
              <a:xfrm rot="16200000" flipH="1">
                <a:off x="5722399" y="619844"/>
                <a:ext cx="2157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pl-PL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4" name="pole tekstowe 73">
                <a:extLst>
                  <a:ext uri="{FF2B5EF4-FFF2-40B4-BE49-F238E27FC236}">
                    <a16:creationId xmlns:a16="http://schemas.microsoft.com/office/drawing/2014/main" id="{4C792976-C526-DF91-AB05-EAF63D32D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 flipH="1">
                <a:off x="5722399" y="619844"/>
                <a:ext cx="215741" cy="369332"/>
              </a:xfrm>
              <a:prstGeom prst="rect">
                <a:avLst/>
              </a:prstGeom>
              <a:blipFill>
                <a:blip r:embed="rId21"/>
                <a:stretch>
                  <a:fillRect t="-555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pole tekstowe 75">
                <a:extLst>
                  <a:ext uri="{FF2B5EF4-FFF2-40B4-BE49-F238E27FC236}">
                    <a16:creationId xmlns:a16="http://schemas.microsoft.com/office/drawing/2014/main" id="{52D0E9FA-641F-22A6-B896-6BDC1E4D243F}"/>
                  </a:ext>
                </a:extLst>
              </p:cNvPr>
              <p:cNvSpPr txBox="1"/>
              <p:nvPr/>
            </p:nvSpPr>
            <p:spPr>
              <a:xfrm>
                <a:off x="5914894" y="498375"/>
                <a:ext cx="5061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𝒏</m:t>
                      </m:r>
                      <m:r>
                        <a:rPr lang="pl-PL" b="1" i="1" baseline="-25000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Condensed" panose="02000503000000020004" pitchFamily="2" charset="0"/>
                        </a:rPr>
                        <m:t>𝒏</m:t>
                      </m:r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76" name="pole tekstowe 75">
                <a:extLst>
                  <a:ext uri="{FF2B5EF4-FFF2-40B4-BE49-F238E27FC236}">
                    <a16:creationId xmlns:a16="http://schemas.microsoft.com/office/drawing/2014/main" id="{52D0E9FA-641F-22A6-B896-6BDC1E4D2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894" y="498375"/>
                <a:ext cx="506112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pole tekstowe 76">
                <a:extLst>
                  <a:ext uri="{FF2B5EF4-FFF2-40B4-BE49-F238E27FC236}">
                    <a16:creationId xmlns:a16="http://schemas.microsoft.com/office/drawing/2014/main" id="{C10E3612-F42C-E7CE-E964-BD58386F647C}"/>
                  </a:ext>
                </a:extLst>
              </p:cNvPr>
              <p:cNvSpPr txBox="1"/>
              <p:nvPr/>
            </p:nvSpPr>
            <p:spPr>
              <a:xfrm>
                <a:off x="5985360" y="495540"/>
                <a:ext cx="864047" cy="4047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 </m:t>
                          </m:r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𝑪𝒏</m:t>
                          </m:r>
                        </m:e>
                      </m:acc>
                    </m:oMath>
                  </m:oMathPara>
                </a14:m>
                <a:endParaRPr lang="pl-PL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7" name="pole tekstowe 76">
                <a:extLst>
                  <a:ext uri="{FF2B5EF4-FFF2-40B4-BE49-F238E27FC236}">
                    <a16:creationId xmlns:a16="http://schemas.microsoft.com/office/drawing/2014/main" id="{C10E3612-F42C-E7CE-E964-BD58386F6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360" y="495540"/>
                <a:ext cx="864047" cy="404791"/>
              </a:xfrm>
              <a:prstGeom prst="rect">
                <a:avLst/>
              </a:prstGeom>
              <a:blipFill>
                <a:blip r:embed="rId23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pole tekstowe 77">
            <a:extLst>
              <a:ext uri="{FF2B5EF4-FFF2-40B4-BE49-F238E27FC236}">
                <a16:creationId xmlns:a16="http://schemas.microsoft.com/office/drawing/2014/main" id="{3DB14A92-C64E-D206-3FD5-8F0061721E18}"/>
              </a:ext>
            </a:extLst>
          </p:cNvPr>
          <p:cNvSpPr txBox="1"/>
          <p:nvPr/>
        </p:nvSpPr>
        <p:spPr>
          <a:xfrm>
            <a:off x="1956077" y="2571750"/>
            <a:ext cx="10611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/>
              <a:t>12,288</a:t>
            </a:r>
          </a:p>
        </p:txBody>
      </p:sp>
      <p:sp>
        <p:nvSpPr>
          <p:cNvPr id="80" name="pole tekstowe 79">
            <a:extLst>
              <a:ext uri="{FF2B5EF4-FFF2-40B4-BE49-F238E27FC236}">
                <a16:creationId xmlns:a16="http://schemas.microsoft.com/office/drawing/2014/main" id="{E4CAD782-667B-3B27-B605-292760640099}"/>
              </a:ext>
            </a:extLst>
          </p:cNvPr>
          <p:cNvSpPr txBox="1"/>
          <p:nvPr/>
        </p:nvSpPr>
        <p:spPr>
          <a:xfrm>
            <a:off x="3970073" y="3924951"/>
            <a:ext cx="12093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/>
              <a:t>4*12,288</a:t>
            </a:r>
          </a:p>
        </p:txBody>
      </p:sp>
      <p:sp>
        <p:nvSpPr>
          <p:cNvPr id="81" name="pole tekstowe 80">
            <a:extLst>
              <a:ext uri="{FF2B5EF4-FFF2-40B4-BE49-F238E27FC236}">
                <a16:creationId xmlns:a16="http://schemas.microsoft.com/office/drawing/2014/main" id="{313D23F6-50DA-A86F-4D7B-8ABF382C0B55}"/>
              </a:ext>
            </a:extLst>
          </p:cNvPr>
          <p:cNvSpPr txBox="1"/>
          <p:nvPr/>
        </p:nvSpPr>
        <p:spPr>
          <a:xfrm>
            <a:off x="5459310" y="4644781"/>
            <a:ext cx="12093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/>
              <a:t>4*12,288</a:t>
            </a:r>
          </a:p>
        </p:txBody>
      </p:sp>
      <p:sp>
        <p:nvSpPr>
          <p:cNvPr id="82" name="pole tekstowe 81">
            <a:extLst>
              <a:ext uri="{FF2B5EF4-FFF2-40B4-BE49-F238E27FC236}">
                <a16:creationId xmlns:a16="http://schemas.microsoft.com/office/drawing/2014/main" id="{3F508A2E-3DD2-6CB5-3F99-E6A4A25BD4A1}"/>
              </a:ext>
            </a:extLst>
          </p:cNvPr>
          <p:cNvSpPr txBox="1"/>
          <p:nvPr/>
        </p:nvSpPr>
        <p:spPr>
          <a:xfrm>
            <a:off x="8240033" y="2575279"/>
            <a:ext cx="10611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/>
              <a:t>12,288</a:t>
            </a:r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40A8EA9A-2E65-16A0-9769-B58BBFA2BD77}"/>
              </a:ext>
            </a:extLst>
          </p:cNvPr>
          <p:cNvCxnSpPr>
            <a:cxnSpLocks/>
          </p:cNvCxnSpPr>
          <p:nvPr/>
        </p:nvCxnSpPr>
        <p:spPr>
          <a:xfrm flipH="1">
            <a:off x="2650065" y="399132"/>
            <a:ext cx="636477" cy="55954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029E2BEE-D4A8-BE1E-7A66-B5447FC70265}"/>
              </a:ext>
            </a:extLst>
          </p:cNvPr>
          <p:cNvCxnSpPr>
            <a:cxnSpLocks/>
          </p:cNvCxnSpPr>
          <p:nvPr/>
        </p:nvCxnSpPr>
        <p:spPr>
          <a:xfrm flipH="1">
            <a:off x="4153774" y="401514"/>
            <a:ext cx="636477" cy="55954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ytuł 20">
            <a:extLst>
              <a:ext uri="{FF2B5EF4-FFF2-40B4-BE49-F238E27FC236}">
                <a16:creationId xmlns:a16="http://schemas.microsoft.com/office/drawing/2014/main" id="{A4C9CC7E-27DF-6F23-EC60-C950C86969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l-PL"/>
              <a:t>All vectors with non-active neurons are cancelled</a:t>
            </a:r>
          </a:p>
        </p:txBody>
      </p:sp>
    </p:spTree>
    <p:extLst>
      <p:ext uri="{BB962C8B-B14F-4D97-AF65-F5344CB8AC3E}">
        <p14:creationId xmlns:p14="http://schemas.microsoft.com/office/powerpoint/2010/main" val="348917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F3821-6986-A265-E707-B7C08865F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ole tekstowe 15">
            <a:extLst>
              <a:ext uri="{FF2B5EF4-FFF2-40B4-BE49-F238E27FC236}">
                <a16:creationId xmlns:a16="http://schemas.microsoft.com/office/drawing/2014/main" id="{B8D53177-CFCD-46E8-E075-814807D17A80}"/>
              </a:ext>
            </a:extLst>
          </p:cNvPr>
          <p:cNvSpPr txBox="1"/>
          <p:nvPr/>
        </p:nvSpPr>
        <p:spPr>
          <a:xfrm>
            <a:off x="7130958" y="263122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=</a:t>
            </a:r>
          </a:p>
        </p:txBody>
      </p:sp>
      <p:sp>
        <p:nvSpPr>
          <p:cNvPr id="18" name="Nawias otwierający 17">
            <a:extLst>
              <a:ext uri="{FF2B5EF4-FFF2-40B4-BE49-F238E27FC236}">
                <a16:creationId xmlns:a16="http://schemas.microsoft.com/office/drawing/2014/main" id="{9A828113-74B8-80F7-28E1-98127F1AEF11}"/>
              </a:ext>
            </a:extLst>
          </p:cNvPr>
          <p:cNvSpPr/>
          <p:nvPr/>
        </p:nvSpPr>
        <p:spPr>
          <a:xfrm>
            <a:off x="7634141" y="1869072"/>
            <a:ext cx="45719" cy="1900040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Nawias otwierający 18">
            <a:extLst>
              <a:ext uri="{FF2B5EF4-FFF2-40B4-BE49-F238E27FC236}">
                <a16:creationId xmlns:a16="http://schemas.microsoft.com/office/drawing/2014/main" id="{7773B96E-3980-3D9D-86F2-FF838920151F}"/>
              </a:ext>
            </a:extLst>
          </p:cNvPr>
          <p:cNvSpPr/>
          <p:nvPr/>
        </p:nvSpPr>
        <p:spPr>
          <a:xfrm flipH="1">
            <a:off x="7941500" y="1869072"/>
            <a:ext cx="45719" cy="1900040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971B943D-8AE4-AD8C-2236-18141FFD50BC}"/>
              </a:ext>
            </a:extLst>
          </p:cNvPr>
          <p:cNvSpPr txBox="1"/>
          <p:nvPr/>
        </p:nvSpPr>
        <p:spPr>
          <a:xfrm>
            <a:off x="6417384" y="263122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+</a:t>
            </a:r>
          </a:p>
        </p:txBody>
      </p:sp>
      <p:sp>
        <p:nvSpPr>
          <p:cNvPr id="5" name="Nawias otwierający 4">
            <a:extLst>
              <a:ext uri="{FF2B5EF4-FFF2-40B4-BE49-F238E27FC236}">
                <a16:creationId xmlns:a16="http://schemas.microsoft.com/office/drawing/2014/main" id="{5FB27347-544F-8A08-D958-A7E46981B7FA}"/>
              </a:ext>
            </a:extLst>
          </p:cNvPr>
          <p:cNvSpPr/>
          <p:nvPr/>
        </p:nvSpPr>
        <p:spPr>
          <a:xfrm flipH="1">
            <a:off x="5596271" y="1893631"/>
            <a:ext cx="45719" cy="1900040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Nawias otwierający 5">
            <a:extLst>
              <a:ext uri="{FF2B5EF4-FFF2-40B4-BE49-F238E27FC236}">
                <a16:creationId xmlns:a16="http://schemas.microsoft.com/office/drawing/2014/main" id="{9EC83BC3-E9CC-C2B0-3369-C95BC45DDCFB}"/>
              </a:ext>
            </a:extLst>
          </p:cNvPr>
          <p:cNvSpPr/>
          <p:nvPr/>
        </p:nvSpPr>
        <p:spPr>
          <a:xfrm>
            <a:off x="3079812" y="1893631"/>
            <a:ext cx="45719" cy="1900040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pole tekstowe 7">
                <a:extLst>
                  <a:ext uri="{FF2B5EF4-FFF2-40B4-BE49-F238E27FC236}">
                    <a16:creationId xmlns:a16="http://schemas.microsoft.com/office/drawing/2014/main" id="{056D0213-329E-969E-8325-3091C3F186A5}"/>
                  </a:ext>
                </a:extLst>
              </p:cNvPr>
              <p:cNvSpPr txBox="1"/>
              <p:nvPr/>
            </p:nvSpPr>
            <p:spPr>
              <a:xfrm>
                <a:off x="3125531" y="2657896"/>
                <a:ext cx="520929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𝑪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𝟏</m:t>
                          </m:r>
                        </m:e>
                      </m:acc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8" name="pole tekstowe 7">
                <a:extLst>
                  <a:ext uri="{FF2B5EF4-FFF2-40B4-BE49-F238E27FC236}">
                    <a16:creationId xmlns:a16="http://schemas.microsoft.com/office/drawing/2014/main" id="{056D0213-329E-969E-8325-3091C3F18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531" y="2657896"/>
                <a:ext cx="520929" cy="4029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pole tekstowe 8">
                <a:extLst>
                  <a:ext uri="{FF2B5EF4-FFF2-40B4-BE49-F238E27FC236}">
                    <a16:creationId xmlns:a16="http://schemas.microsoft.com/office/drawing/2014/main" id="{53BFA333-5BAC-3611-B0FB-A6BF95C1097E}"/>
                  </a:ext>
                </a:extLst>
              </p:cNvPr>
              <p:cNvSpPr txBox="1"/>
              <p:nvPr/>
            </p:nvSpPr>
            <p:spPr>
              <a:xfrm>
                <a:off x="3539228" y="2657896"/>
                <a:ext cx="520929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𝑪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𝟐</m:t>
                          </m:r>
                        </m:e>
                      </m:acc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9" name="pole tekstowe 8">
                <a:extLst>
                  <a:ext uri="{FF2B5EF4-FFF2-40B4-BE49-F238E27FC236}">
                    <a16:creationId xmlns:a16="http://schemas.microsoft.com/office/drawing/2014/main" id="{53BFA333-5BAC-3611-B0FB-A6BF95C10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9228" y="2657896"/>
                <a:ext cx="520929" cy="4029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pole tekstowe 9">
                <a:extLst>
                  <a:ext uri="{FF2B5EF4-FFF2-40B4-BE49-F238E27FC236}">
                    <a16:creationId xmlns:a16="http://schemas.microsoft.com/office/drawing/2014/main" id="{D438BCF2-8C51-0E70-8770-FEC37FB9E30D}"/>
                  </a:ext>
                </a:extLst>
              </p:cNvPr>
              <p:cNvSpPr txBox="1"/>
              <p:nvPr/>
            </p:nvSpPr>
            <p:spPr>
              <a:xfrm>
                <a:off x="3952925" y="2657896"/>
                <a:ext cx="520929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𝑪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𝟑</m:t>
                          </m:r>
                        </m:e>
                      </m:acc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10" name="pole tekstowe 9">
                <a:extLst>
                  <a:ext uri="{FF2B5EF4-FFF2-40B4-BE49-F238E27FC236}">
                    <a16:creationId xmlns:a16="http://schemas.microsoft.com/office/drawing/2014/main" id="{D438BCF2-8C51-0E70-8770-FEC37FB9E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25" y="2657896"/>
                <a:ext cx="520929" cy="4029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AEC98BB3-EECE-2E55-F164-09FFF794101E}"/>
                  </a:ext>
                </a:extLst>
              </p:cNvPr>
              <p:cNvSpPr txBox="1"/>
              <p:nvPr/>
            </p:nvSpPr>
            <p:spPr>
              <a:xfrm>
                <a:off x="4366622" y="2657896"/>
                <a:ext cx="520929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𝑪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𝟒</m:t>
                          </m:r>
                        </m:e>
                      </m:acc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AEC98BB3-EECE-2E55-F164-09FFF7941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622" y="2657896"/>
                <a:ext cx="520929" cy="4029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pole tekstowe 16">
                <a:extLst>
                  <a:ext uri="{FF2B5EF4-FFF2-40B4-BE49-F238E27FC236}">
                    <a16:creationId xmlns:a16="http://schemas.microsoft.com/office/drawing/2014/main" id="{846DA1BF-EF34-DB7B-E014-C3DF0D916B24}"/>
                  </a:ext>
                </a:extLst>
              </p:cNvPr>
              <p:cNvSpPr txBox="1"/>
              <p:nvPr/>
            </p:nvSpPr>
            <p:spPr>
              <a:xfrm rot="16200000" flipH="1">
                <a:off x="4857112" y="2731120"/>
                <a:ext cx="2157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pl-PL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pole tekstowe 16">
                <a:extLst>
                  <a:ext uri="{FF2B5EF4-FFF2-40B4-BE49-F238E27FC236}">
                    <a16:creationId xmlns:a16="http://schemas.microsoft.com/office/drawing/2014/main" id="{846DA1BF-EF34-DB7B-E014-C3DF0D916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 flipH="1">
                <a:off x="4857112" y="2731120"/>
                <a:ext cx="215741" cy="369332"/>
              </a:xfrm>
              <a:prstGeom prst="rect">
                <a:avLst/>
              </a:prstGeom>
              <a:blipFill>
                <a:blip r:embed="rId6"/>
                <a:stretch>
                  <a:fillRect t="-1111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pole tekstowe 25">
                <a:extLst>
                  <a:ext uri="{FF2B5EF4-FFF2-40B4-BE49-F238E27FC236}">
                    <a16:creationId xmlns:a16="http://schemas.microsoft.com/office/drawing/2014/main" id="{03E04FD4-CB8A-BCC1-A6E2-A41A86B91150}"/>
                  </a:ext>
                </a:extLst>
              </p:cNvPr>
              <p:cNvSpPr txBox="1"/>
              <p:nvPr/>
            </p:nvSpPr>
            <p:spPr>
              <a:xfrm>
                <a:off x="5033169" y="2642159"/>
                <a:ext cx="520929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𝑪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𝒏</m:t>
                          </m:r>
                        </m:e>
                      </m:acc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26" name="pole tekstowe 25">
                <a:extLst>
                  <a:ext uri="{FF2B5EF4-FFF2-40B4-BE49-F238E27FC236}">
                    <a16:creationId xmlns:a16="http://schemas.microsoft.com/office/drawing/2014/main" id="{03E04FD4-CB8A-BCC1-A6E2-A41A86B91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169" y="2642159"/>
                <a:ext cx="520929" cy="4029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upa 30">
            <a:extLst>
              <a:ext uri="{FF2B5EF4-FFF2-40B4-BE49-F238E27FC236}">
                <a16:creationId xmlns:a16="http://schemas.microsoft.com/office/drawing/2014/main" id="{5A8F007F-D259-8638-59BB-0DD4E2EF7CE0}"/>
              </a:ext>
            </a:extLst>
          </p:cNvPr>
          <p:cNvGrpSpPr/>
          <p:nvPr/>
        </p:nvGrpSpPr>
        <p:grpSpPr>
          <a:xfrm>
            <a:off x="3385749" y="1977483"/>
            <a:ext cx="0" cy="1791629"/>
            <a:chOff x="2857935" y="1962615"/>
            <a:chExt cx="0" cy="1791629"/>
          </a:xfrm>
        </p:grpSpPr>
        <p:cxnSp>
          <p:nvCxnSpPr>
            <p:cNvPr id="27" name="Łącznik prosty 26">
              <a:extLst>
                <a:ext uri="{FF2B5EF4-FFF2-40B4-BE49-F238E27FC236}">
                  <a16:creationId xmlns:a16="http://schemas.microsoft.com/office/drawing/2014/main" id="{2881D1EA-172B-7ABB-7488-11FC59D877D9}"/>
                </a:ext>
              </a:extLst>
            </p:cNvPr>
            <p:cNvCxnSpPr>
              <a:cxnSpLocks/>
            </p:cNvCxnSpPr>
            <p:nvPr/>
          </p:nvCxnSpPr>
          <p:spPr>
            <a:xfrm>
              <a:off x="2857935" y="1962615"/>
              <a:ext cx="0" cy="69528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Łącznik prosty 29">
              <a:extLst>
                <a:ext uri="{FF2B5EF4-FFF2-40B4-BE49-F238E27FC236}">
                  <a16:creationId xmlns:a16="http://schemas.microsoft.com/office/drawing/2014/main" id="{080B9FAB-B464-7724-1DE3-B8ACA4959D55}"/>
                </a:ext>
              </a:extLst>
            </p:cNvPr>
            <p:cNvCxnSpPr>
              <a:cxnSpLocks/>
            </p:cNvCxnSpPr>
            <p:nvPr/>
          </p:nvCxnSpPr>
          <p:spPr>
            <a:xfrm>
              <a:off x="2857935" y="3058963"/>
              <a:ext cx="0" cy="69528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upa 31">
            <a:extLst>
              <a:ext uri="{FF2B5EF4-FFF2-40B4-BE49-F238E27FC236}">
                <a16:creationId xmlns:a16="http://schemas.microsoft.com/office/drawing/2014/main" id="{9D451583-30F6-C3A3-6CD9-90B6BEDDA18D}"/>
              </a:ext>
            </a:extLst>
          </p:cNvPr>
          <p:cNvGrpSpPr/>
          <p:nvPr/>
        </p:nvGrpSpPr>
        <p:grpSpPr>
          <a:xfrm>
            <a:off x="3799200" y="1977483"/>
            <a:ext cx="247" cy="1791629"/>
            <a:chOff x="2857935" y="1962615"/>
            <a:chExt cx="247" cy="1791629"/>
          </a:xfrm>
        </p:grpSpPr>
        <p:cxnSp>
          <p:nvCxnSpPr>
            <p:cNvPr id="33" name="Łącznik prosty 32">
              <a:extLst>
                <a:ext uri="{FF2B5EF4-FFF2-40B4-BE49-F238E27FC236}">
                  <a16:creationId xmlns:a16="http://schemas.microsoft.com/office/drawing/2014/main" id="{92794337-262B-73BF-225A-B20DF6507441}"/>
                </a:ext>
              </a:extLst>
            </p:cNvPr>
            <p:cNvCxnSpPr>
              <a:cxnSpLocks/>
            </p:cNvCxnSpPr>
            <p:nvPr/>
          </p:nvCxnSpPr>
          <p:spPr>
            <a:xfrm>
              <a:off x="2858182" y="1962615"/>
              <a:ext cx="0" cy="69528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Łącznik prosty 33">
              <a:extLst>
                <a:ext uri="{FF2B5EF4-FFF2-40B4-BE49-F238E27FC236}">
                  <a16:creationId xmlns:a16="http://schemas.microsoft.com/office/drawing/2014/main" id="{C11C9CD6-29C2-618B-71EC-C9956CCB1048}"/>
                </a:ext>
              </a:extLst>
            </p:cNvPr>
            <p:cNvCxnSpPr>
              <a:cxnSpLocks/>
            </p:cNvCxnSpPr>
            <p:nvPr/>
          </p:nvCxnSpPr>
          <p:spPr>
            <a:xfrm>
              <a:off x="2857935" y="3058963"/>
              <a:ext cx="0" cy="69528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upa 34">
            <a:extLst>
              <a:ext uri="{FF2B5EF4-FFF2-40B4-BE49-F238E27FC236}">
                <a16:creationId xmlns:a16="http://schemas.microsoft.com/office/drawing/2014/main" id="{245B1E72-22D4-B115-BFF7-609F84D56E63}"/>
              </a:ext>
            </a:extLst>
          </p:cNvPr>
          <p:cNvGrpSpPr/>
          <p:nvPr/>
        </p:nvGrpSpPr>
        <p:grpSpPr>
          <a:xfrm>
            <a:off x="4212651" y="1977483"/>
            <a:ext cx="247" cy="1791629"/>
            <a:chOff x="2857935" y="1962615"/>
            <a:chExt cx="247" cy="1791629"/>
          </a:xfrm>
        </p:grpSpPr>
        <p:cxnSp>
          <p:nvCxnSpPr>
            <p:cNvPr id="36" name="Łącznik prosty 35">
              <a:extLst>
                <a:ext uri="{FF2B5EF4-FFF2-40B4-BE49-F238E27FC236}">
                  <a16:creationId xmlns:a16="http://schemas.microsoft.com/office/drawing/2014/main" id="{157CA282-7613-BA45-4BFB-2780FBCF526F}"/>
                </a:ext>
              </a:extLst>
            </p:cNvPr>
            <p:cNvCxnSpPr>
              <a:cxnSpLocks/>
            </p:cNvCxnSpPr>
            <p:nvPr/>
          </p:nvCxnSpPr>
          <p:spPr>
            <a:xfrm>
              <a:off x="2858182" y="1962615"/>
              <a:ext cx="0" cy="69528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A8CF9461-66D3-E8D6-9BA4-33DE904D05C6}"/>
                </a:ext>
              </a:extLst>
            </p:cNvPr>
            <p:cNvCxnSpPr>
              <a:cxnSpLocks/>
            </p:cNvCxnSpPr>
            <p:nvPr/>
          </p:nvCxnSpPr>
          <p:spPr>
            <a:xfrm>
              <a:off x="2857935" y="3058963"/>
              <a:ext cx="0" cy="69528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20A96DDF-0FBE-25A4-FFEA-489F64AC4820}"/>
              </a:ext>
            </a:extLst>
          </p:cNvPr>
          <p:cNvGrpSpPr/>
          <p:nvPr/>
        </p:nvGrpSpPr>
        <p:grpSpPr>
          <a:xfrm>
            <a:off x="4626102" y="1977483"/>
            <a:ext cx="247" cy="1791629"/>
            <a:chOff x="2857935" y="1962615"/>
            <a:chExt cx="247" cy="1791629"/>
          </a:xfrm>
        </p:grpSpPr>
        <p:cxnSp>
          <p:nvCxnSpPr>
            <p:cNvPr id="39" name="Łącznik prosty 38">
              <a:extLst>
                <a:ext uri="{FF2B5EF4-FFF2-40B4-BE49-F238E27FC236}">
                  <a16:creationId xmlns:a16="http://schemas.microsoft.com/office/drawing/2014/main" id="{220FE876-89E3-3B02-214D-F0C7AE250241}"/>
                </a:ext>
              </a:extLst>
            </p:cNvPr>
            <p:cNvCxnSpPr>
              <a:cxnSpLocks/>
            </p:cNvCxnSpPr>
            <p:nvPr/>
          </p:nvCxnSpPr>
          <p:spPr>
            <a:xfrm>
              <a:off x="2858182" y="1962615"/>
              <a:ext cx="0" cy="69528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Łącznik prosty 39">
              <a:extLst>
                <a:ext uri="{FF2B5EF4-FFF2-40B4-BE49-F238E27FC236}">
                  <a16:creationId xmlns:a16="http://schemas.microsoft.com/office/drawing/2014/main" id="{7B64A3B8-E986-D29F-A76A-8F2D60A21A1F}"/>
                </a:ext>
              </a:extLst>
            </p:cNvPr>
            <p:cNvCxnSpPr>
              <a:cxnSpLocks/>
            </p:cNvCxnSpPr>
            <p:nvPr/>
          </p:nvCxnSpPr>
          <p:spPr>
            <a:xfrm>
              <a:off x="2857935" y="3058963"/>
              <a:ext cx="0" cy="69528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F9141CA7-BD94-CDF3-6A4A-C6FD5B2EDEE3}"/>
              </a:ext>
            </a:extLst>
          </p:cNvPr>
          <p:cNvGrpSpPr/>
          <p:nvPr/>
        </p:nvGrpSpPr>
        <p:grpSpPr>
          <a:xfrm>
            <a:off x="5279497" y="1977483"/>
            <a:ext cx="247" cy="1791629"/>
            <a:chOff x="2857935" y="1962615"/>
            <a:chExt cx="247" cy="1791629"/>
          </a:xfrm>
        </p:grpSpPr>
        <p:cxnSp>
          <p:nvCxnSpPr>
            <p:cNvPr id="42" name="Łącznik prosty 41">
              <a:extLst>
                <a:ext uri="{FF2B5EF4-FFF2-40B4-BE49-F238E27FC236}">
                  <a16:creationId xmlns:a16="http://schemas.microsoft.com/office/drawing/2014/main" id="{811B3069-D833-EE91-7E57-8E7D5D688A20}"/>
                </a:ext>
              </a:extLst>
            </p:cNvPr>
            <p:cNvCxnSpPr>
              <a:cxnSpLocks/>
            </p:cNvCxnSpPr>
            <p:nvPr/>
          </p:nvCxnSpPr>
          <p:spPr>
            <a:xfrm>
              <a:off x="2858182" y="1962615"/>
              <a:ext cx="0" cy="69528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Łącznik prosty 42">
              <a:extLst>
                <a:ext uri="{FF2B5EF4-FFF2-40B4-BE49-F238E27FC236}">
                  <a16:creationId xmlns:a16="http://schemas.microsoft.com/office/drawing/2014/main" id="{751A52A7-13A8-38DD-770C-EA536A7A6672}"/>
                </a:ext>
              </a:extLst>
            </p:cNvPr>
            <p:cNvCxnSpPr>
              <a:cxnSpLocks/>
            </p:cNvCxnSpPr>
            <p:nvPr/>
          </p:nvCxnSpPr>
          <p:spPr>
            <a:xfrm>
              <a:off x="2857935" y="3058963"/>
              <a:ext cx="0" cy="69528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Nawias otwierający 43">
            <a:extLst>
              <a:ext uri="{FF2B5EF4-FFF2-40B4-BE49-F238E27FC236}">
                <a16:creationId xmlns:a16="http://schemas.microsoft.com/office/drawing/2014/main" id="{3B7C216E-0D12-E52D-FCD1-2D04C14FACF3}"/>
              </a:ext>
            </a:extLst>
          </p:cNvPr>
          <p:cNvSpPr/>
          <p:nvPr/>
        </p:nvSpPr>
        <p:spPr>
          <a:xfrm>
            <a:off x="5870624" y="1890910"/>
            <a:ext cx="45719" cy="2614184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5" name="Nawias otwierający 44">
            <a:extLst>
              <a:ext uri="{FF2B5EF4-FFF2-40B4-BE49-F238E27FC236}">
                <a16:creationId xmlns:a16="http://schemas.microsoft.com/office/drawing/2014/main" id="{BDABD92C-13AE-9C46-BB0C-9F981FCEAA29}"/>
              </a:ext>
            </a:extLst>
          </p:cNvPr>
          <p:cNvSpPr/>
          <p:nvPr/>
        </p:nvSpPr>
        <p:spPr>
          <a:xfrm flipH="1">
            <a:off x="6182063" y="1890910"/>
            <a:ext cx="45719" cy="2614184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pole tekstowe 50">
                <a:extLst>
                  <a:ext uri="{FF2B5EF4-FFF2-40B4-BE49-F238E27FC236}">
                    <a16:creationId xmlns:a16="http://schemas.microsoft.com/office/drawing/2014/main" id="{9E2E9AF8-0446-C2AE-17D7-9823C090BCE3}"/>
                  </a:ext>
                </a:extLst>
              </p:cNvPr>
              <p:cNvSpPr txBox="1"/>
              <p:nvPr/>
            </p:nvSpPr>
            <p:spPr>
              <a:xfrm flipH="1">
                <a:off x="5918930" y="3646257"/>
                <a:ext cx="2157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pl-PL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1" name="pole tekstowe 50">
                <a:extLst>
                  <a:ext uri="{FF2B5EF4-FFF2-40B4-BE49-F238E27FC236}">
                    <a16:creationId xmlns:a16="http://schemas.microsoft.com/office/drawing/2014/main" id="{9E2E9AF8-0446-C2AE-17D7-9823C090B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918930" y="3646257"/>
                <a:ext cx="215741" cy="369332"/>
              </a:xfrm>
              <a:prstGeom prst="rect">
                <a:avLst/>
              </a:prstGeom>
              <a:blipFill>
                <a:blip r:embed="rId8"/>
                <a:stretch>
                  <a:fillRect r="-1176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pole tekstowe 51">
                <a:extLst>
                  <a:ext uri="{FF2B5EF4-FFF2-40B4-BE49-F238E27FC236}">
                    <a16:creationId xmlns:a16="http://schemas.microsoft.com/office/drawing/2014/main" id="{85EAA381-B013-3E4F-7B96-079926D4E8C7}"/>
                  </a:ext>
                </a:extLst>
              </p:cNvPr>
              <p:cNvSpPr txBox="1"/>
              <p:nvPr/>
            </p:nvSpPr>
            <p:spPr>
              <a:xfrm>
                <a:off x="6640567" y="2617671"/>
                <a:ext cx="520929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52" name="pole tekstowe 51">
                <a:extLst>
                  <a:ext uri="{FF2B5EF4-FFF2-40B4-BE49-F238E27FC236}">
                    <a16:creationId xmlns:a16="http://schemas.microsoft.com/office/drawing/2014/main" id="{85EAA381-B013-3E4F-7B96-079926D4E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567" y="2617671"/>
                <a:ext cx="520929" cy="4029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Nawias klamrowy otwierający 54">
            <a:extLst>
              <a:ext uri="{FF2B5EF4-FFF2-40B4-BE49-F238E27FC236}">
                <a16:creationId xmlns:a16="http://schemas.microsoft.com/office/drawing/2014/main" id="{BD7EA8EE-9721-D926-E94F-10F5F52999C6}"/>
              </a:ext>
            </a:extLst>
          </p:cNvPr>
          <p:cNvSpPr/>
          <p:nvPr/>
        </p:nvSpPr>
        <p:spPr>
          <a:xfrm rot="5400000">
            <a:off x="4594547" y="-382761"/>
            <a:ext cx="118483" cy="314795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pole tekstowe 56">
                <a:extLst>
                  <a:ext uri="{FF2B5EF4-FFF2-40B4-BE49-F238E27FC236}">
                    <a16:creationId xmlns:a16="http://schemas.microsoft.com/office/drawing/2014/main" id="{E279911F-5E61-2480-F730-FABE1369CD0F}"/>
                  </a:ext>
                </a:extLst>
              </p:cNvPr>
              <p:cNvSpPr txBox="1"/>
              <p:nvPr/>
            </p:nvSpPr>
            <p:spPr>
              <a:xfrm>
                <a:off x="5810914" y="1792817"/>
                <a:ext cx="5061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𝟎</m:t>
                      </m:r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57" name="pole tekstowe 56">
                <a:extLst>
                  <a:ext uri="{FF2B5EF4-FFF2-40B4-BE49-F238E27FC236}">
                    <a16:creationId xmlns:a16="http://schemas.microsoft.com/office/drawing/2014/main" id="{E279911F-5E61-2480-F730-FABE1369C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914" y="1792817"/>
                <a:ext cx="50611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pole tekstowe 57">
                <a:extLst>
                  <a:ext uri="{FF2B5EF4-FFF2-40B4-BE49-F238E27FC236}">
                    <a16:creationId xmlns:a16="http://schemas.microsoft.com/office/drawing/2014/main" id="{29600EDF-EE17-1508-6D56-912860FB3E7A}"/>
                  </a:ext>
                </a:extLst>
              </p:cNvPr>
              <p:cNvSpPr txBox="1"/>
              <p:nvPr/>
            </p:nvSpPr>
            <p:spPr>
              <a:xfrm>
                <a:off x="5810914" y="2256177"/>
                <a:ext cx="5061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𝒏</m:t>
                      </m:r>
                      <m:r>
                        <a:rPr lang="pl-PL" b="1" i="1" baseline="-25000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Condensed" panose="02000503000000020004" pitchFamily="2" charset="0"/>
                        </a:rPr>
                        <m:t>𝟐</m:t>
                      </m:r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58" name="pole tekstowe 57">
                <a:extLst>
                  <a:ext uri="{FF2B5EF4-FFF2-40B4-BE49-F238E27FC236}">
                    <a16:creationId xmlns:a16="http://schemas.microsoft.com/office/drawing/2014/main" id="{29600EDF-EE17-1508-6D56-912860FB3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914" y="2256177"/>
                <a:ext cx="50611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pole tekstowe 58">
                <a:extLst>
                  <a:ext uri="{FF2B5EF4-FFF2-40B4-BE49-F238E27FC236}">
                    <a16:creationId xmlns:a16="http://schemas.microsoft.com/office/drawing/2014/main" id="{EB575072-8B70-101F-D831-3B4EB60C290F}"/>
                  </a:ext>
                </a:extLst>
              </p:cNvPr>
              <p:cNvSpPr txBox="1"/>
              <p:nvPr/>
            </p:nvSpPr>
            <p:spPr>
              <a:xfrm>
                <a:off x="5810914" y="2719537"/>
                <a:ext cx="5061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𝟎</m:t>
                      </m:r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59" name="pole tekstowe 58">
                <a:extLst>
                  <a:ext uri="{FF2B5EF4-FFF2-40B4-BE49-F238E27FC236}">
                    <a16:creationId xmlns:a16="http://schemas.microsoft.com/office/drawing/2014/main" id="{EB575072-8B70-101F-D831-3B4EB60C2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914" y="2719537"/>
                <a:ext cx="50611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pole tekstowe 59">
                <a:extLst>
                  <a:ext uri="{FF2B5EF4-FFF2-40B4-BE49-F238E27FC236}">
                    <a16:creationId xmlns:a16="http://schemas.microsoft.com/office/drawing/2014/main" id="{98CBA320-C725-D5C5-32C1-F2232DEBBC91}"/>
                  </a:ext>
                </a:extLst>
              </p:cNvPr>
              <p:cNvSpPr txBox="1"/>
              <p:nvPr/>
            </p:nvSpPr>
            <p:spPr>
              <a:xfrm>
                <a:off x="5810914" y="3182897"/>
                <a:ext cx="5061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𝒏</m:t>
                      </m:r>
                      <m:r>
                        <a:rPr lang="pl-PL" b="1" i="1" baseline="-25000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Condensed" panose="02000503000000020004" pitchFamily="2" charset="0"/>
                        </a:rPr>
                        <m:t>𝟒</m:t>
                      </m:r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60" name="pole tekstowe 59">
                <a:extLst>
                  <a:ext uri="{FF2B5EF4-FFF2-40B4-BE49-F238E27FC236}">
                    <a16:creationId xmlns:a16="http://schemas.microsoft.com/office/drawing/2014/main" id="{98CBA320-C725-D5C5-32C1-F2232DEBB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914" y="3182897"/>
                <a:ext cx="50611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pole tekstowe 60">
                <a:extLst>
                  <a:ext uri="{FF2B5EF4-FFF2-40B4-BE49-F238E27FC236}">
                    <a16:creationId xmlns:a16="http://schemas.microsoft.com/office/drawing/2014/main" id="{CB09F576-149D-350F-4CCC-2F3FB2F2BECC}"/>
                  </a:ext>
                </a:extLst>
              </p:cNvPr>
              <p:cNvSpPr txBox="1"/>
              <p:nvPr/>
            </p:nvSpPr>
            <p:spPr>
              <a:xfrm>
                <a:off x="5810914" y="4109617"/>
                <a:ext cx="5061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𝒏</m:t>
                      </m:r>
                      <m:r>
                        <a:rPr lang="pl-PL" b="1" i="1" baseline="-25000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Condensed" panose="02000503000000020004" pitchFamily="2" charset="0"/>
                        </a:rPr>
                        <m:t>𝒏</m:t>
                      </m:r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61" name="pole tekstowe 60">
                <a:extLst>
                  <a:ext uri="{FF2B5EF4-FFF2-40B4-BE49-F238E27FC236}">
                    <a16:creationId xmlns:a16="http://schemas.microsoft.com/office/drawing/2014/main" id="{CB09F576-149D-350F-4CCC-2F3FB2F2B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914" y="4109617"/>
                <a:ext cx="50611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Grupa 63">
            <a:extLst>
              <a:ext uri="{FF2B5EF4-FFF2-40B4-BE49-F238E27FC236}">
                <a16:creationId xmlns:a16="http://schemas.microsoft.com/office/drawing/2014/main" id="{9E114AE2-60FC-A445-5CB7-B6C0E2346D36}"/>
              </a:ext>
            </a:extLst>
          </p:cNvPr>
          <p:cNvGrpSpPr/>
          <p:nvPr/>
        </p:nvGrpSpPr>
        <p:grpSpPr>
          <a:xfrm>
            <a:off x="2577586" y="474530"/>
            <a:ext cx="1109694" cy="404791"/>
            <a:chOff x="2575143" y="500255"/>
            <a:chExt cx="1109694" cy="4047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pole tekstowe 61">
                  <a:extLst>
                    <a:ext uri="{FF2B5EF4-FFF2-40B4-BE49-F238E27FC236}">
                      <a16:creationId xmlns:a16="http://schemas.microsoft.com/office/drawing/2014/main" id="{A90EC823-8445-24E4-8C3A-4E9219C3E5BF}"/>
                    </a:ext>
                  </a:extLst>
                </p:cNvPr>
                <p:cNvSpPr txBox="1"/>
                <p:nvPr/>
              </p:nvSpPr>
              <p:spPr>
                <a:xfrm>
                  <a:off x="2575143" y="509342"/>
                  <a:ext cx="50611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b="1" i="1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 Neue Condensed" panose="02000503000000020004" pitchFamily="2" charset="0"/>
                            <a:cs typeface="Helvetica Neue Condensed" panose="02000503000000020004" pitchFamily="2" charset="0"/>
                          </a:rPr>
                          <m:t>𝒏</m:t>
                        </m:r>
                        <m:r>
                          <a:rPr lang="pl-PL" b="1" i="1" baseline="-25000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Condensed" panose="02000503000000020004" pitchFamily="2" charset="0"/>
                          </a:rPr>
                          <m:t>𝟏</m:t>
                        </m:r>
                      </m:oMath>
                    </m:oMathPara>
                  </a14:m>
                  <a:endParaRPr lang="pl-PL"/>
                </a:p>
              </p:txBody>
            </p:sp>
          </mc:Choice>
          <mc:Fallback xmlns="">
            <p:sp>
              <p:nvSpPr>
                <p:cNvPr id="62" name="pole tekstowe 61">
                  <a:extLst>
                    <a:ext uri="{FF2B5EF4-FFF2-40B4-BE49-F238E27FC236}">
                      <a16:creationId xmlns:a16="http://schemas.microsoft.com/office/drawing/2014/main" id="{A90EC823-8445-24E4-8C3A-4E9219C3E5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5143" y="509342"/>
                  <a:ext cx="506112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pole tekstowe 62">
                  <a:extLst>
                    <a:ext uri="{FF2B5EF4-FFF2-40B4-BE49-F238E27FC236}">
                      <a16:creationId xmlns:a16="http://schemas.microsoft.com/office/drawing/2014/main" id="{0BE0EF9F-89B3-C90A-BB29-D1D84CE2C0A1}"/>
                    </a:ext>
                  </a:extLst>
                </p:cNvPr>
                <p:cNvSpPr txBox="1"/>
                <p:nvPr/>
              </p:nvSpPr>
              <p:spPr>
                <a:xfrm>
                  <a:off x="2820790" y="500255"/>
                  <a:ext cx="864047" cy="40479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 </m:t>
                          </m:r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𝑪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𝟏</m:t>
                          </m:r>
                        </m:e>
                      </m:acc>
                    </m:oMath>
                  </a14:m>
                  <a:r>
                    <a:rPr lang="pl-PL">
                      <a:solidFill>
                        <a:srgbClr val="C00000"/>
                      </a:solidFill>
                    </a:rPr>
                    <a:t> + </a:t>
                  </a:r>
                </a:p>
              </p:txBody>
            </p:sp>
          </mc:Choice>
          <mc:Fallback xmlns="">
            <p:sp>
              <p:nvSpPr>
                <p:cNvPr id="63" name="pole tekstowe 62">
                  <a:extLst>
                    <a:ext uri="{FF2B5EF4-FFF2-40B4-BE49-F238E27FC236}">
                      <a16:creationId xmlns:a16="http://schemas.microsoft.com/office/drawing/2014/main" id="{0BE0EF9F-89B3-C90A-BB29-D1D84CE2C0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0790" y="500255"/>
                  <a:ext cx="864047" cy="404791"/>
                </a:xfrm>
                <a:prstGeom prst="rect">
                  <a:avLst/>
                </a:prstGeom>
                <a:blipFill>
                  <a:blip r:embed="rId15"/>
                  <a:stretch>
                    <a:fillRect l="-2899" b="-21212"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C4946C8A-E209-403F-EC23-C02FDA70C9E4}"/>
              </a:ext>
            </a:extLst>
          </p:cNvPr>
          <p:cNvGrpSpPr/>
          <p:nvPr/>
        </p:nvGrpSpPr>
        <p:grpSpPr>
          <a:xfrm>
            <a:off x="3329345" y="481032"/>
            <a:ext cx="1109694" cy="404791"/>
            <a:chOff x="2575143" y="500255"/>
            <a:chExt cx="1109694" cy="4047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pole tekstowe 65">
                  <a:extLst>
                    <a:ext uri="{FF2B5EF4-FFF2-40B4-BE49-F238E27FC236}">
                      <a16:creationId xmlns:a16="http://schemas.microsoft.com/office/drawing/2014/main" id="{6CA915A5-75DA-EE17-C09D-A680F5E09843}"/>
                    </a:ext>
                  </a:extLst>
                </p:cNvPr>
                <p:cNvSpPr txBox="1"/>
                <p:nvPr/>
              </p:nvSpPr>
              <p:spPr>
                <a:xfrm>
                  <a:off x="2575143" y="509342"/>
                  <a:ext cx="50611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b="1" i="1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 Neue Condensed" panose="02000503000000020004" pitchFamily="2" charset="0"/>
                            <a:cs typeface="Helvetica Neue Condensed" panose="02000503000000020004" pitchFamily="2" charset="0"/>
                          </a:rPr>
                          <m:t>𝒏</m:t>
                        </m:r>
                        <m:r>
                          <a:rPr lang="pl-PL" b="1" i="1" baseline="-25000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Condensed" panose="02000503000000020004" pitchFamily="2" charset="0"/>
                          </a:rPr>
                          <m:t>𝟐</m:t>
                        </m:r>
                      </m:oMath>
                    </m:oMathPara>
                  </a14:m>
                  <a:endParaRPr lang="pl-PL"/>
                </a:p>
              </p:txBody>
            </p:sp>
          </mc:Choice>
          <mc:Fallback xmlns="">
            <p:sp>
              <p:nvSpPr>
                <p:cNvPr id="66" name="pole tekstowe 65">
                  <a:extLst>
                    <a:ext uri="{FF2B5EF4-FFF2-40B4-BE49-F238E27FC236}">
                      <a16:creationId xmlns:a16="http://schemas.microsoft.com/office/drawing/2014/main" id="{6CA915A5-75DA-EE17-C09D-A680F5E098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5143" y="509342"/>
                  <a:ext cx="506112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pole tekstowe 66">
                  <a:extLst>
                    <a:ext uri="{FF2B5EF4-FFF2-40B4-BE49-F238E27FC236}">
                      <a16:creationId xmlns:a16="http://schemas.microsoft.com/office/drawing/2014/main" id="{CC73DE37-B691-F17A-DDAC-D39DF201CDA5}"/>
                    </a:ext>
                  </a:extLst>
                </p:cNvPr>
                <p:cNvSpPr txBox="1"/>
                <p:nvPr/>
              </p:nvSpPr>
              <p:spPr>
                <a:xfrm>
                  <a:off x="2820790" y="500255"/>
                  <a:ext cx="864047" cy="40479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 </m:t>
                          </m:r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𝑪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𝟐</m:t>
                          </m:r>
                        </m:e>
                      </m:acc>
                    </m:oMath>
                  </a14:m>
                  <a:r>
                    <a:rPr lang="pl-PL">
                      <a:solidFill>
                        <a:srgbClr val="C00000"/>
                      </a:solidFill>
                    </a:rPr>
                    <a:t> + </a:t>
                  </a:r>
                </a:p>
              </p:txBody>
            </p:sp>
          </mc:Choice>
          <mc:Fallback xmlns="">
            <p:sp>
              <p:nvSpPr>
                <p:cNvPr id="67" name="pole tekstowe 66">
                  <a:extLst>
                    <a:ext uri="{FF2B5EF4-FFF2-40B4-BE49-F238E27FC236}">
                      <a16:creationId xmlns:a16="http://schemas.microsoft.com/office/drawing/2014/main" id="{CC73DE37-B691-F17A-DDAC-D39DF201CD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0790" y="500255"/>
                  <a:ext cx="864047" cy="404791"/>
                </a:xfrm>
                <a:prstGeom prst="rect">
                  <a:avLst/>
                </a:prstGeom>
                <a:blipFill>
                  <a:blip r:embed="rId17"/>
                  <a:stretch>
                    <a:fillRect l="-2899" b="-21212"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8" name="Grupa 67">
            <a:extLst>
              <a:ext uri="{FF2B5EF4-FFF2-40B4-BE49-F238E27FC236}">
                <a16:creationId xmlns:a16="http://schemas.microsoft.com/office/drawing/2014/main" id="{AA3362CA-58C0-CF73-59DA-4DBA9057147F}"/>
              </a:ext>
            </a:extLst>
          </p:cNvPr>
          <p:cNvGrpSpPr/>
          <p:nvPr/>
        </p:nvGrpSpPr>
        <p:grpSpPr>
          <a:xfrm>
            <a:off x="4081104" y="487534"/>
            <a:ext cx="1109694" cy="404791"/>
            <a:chOff x="2575143" y="500255"/>
            <a:chExt cx="1109694" cy="4047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pole tekstowe 68">
                  <a:extLst>
                    <a:ext uri="{FF2B5EF4-FFF2-40B4-BE49-F238E27FC236}">
                      <a16:creationId xmlns:a16="http://schemas.microsoft.com/office/drawing/2014/main" id="{8B9326F5-5109-6DB6-170D-DA3001A1B26C}"/>
                    </a:ext>
                  </a:extLst>
                </p:cNvPr>
                <p:cNvSpPr txBox="1"/>
                <p:nvPr/>
              </p:nvSpPr>
              <p:spPr>
                <a:xfrm>
                  <a:off x="2575143" y="509342"/>
                  <a:ext cx="50611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b="1" i="1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 Neue Condensed" panose="02000503000000020004" pitchFamily="2" charset="0"/>
                            <a:cs typeface="Helvetica Neue Condensed" panose="02000503000000020004" pitchFamily="2" charset="0"/>
                          </a:rPr>
                          <m:t>𝒏</m:t>
                        </m:r>
                        <m:r>
                          <a:rPr lang="pl-PL" b="1" i="1" baseline="-25000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Condensed" panose="02000503000000020004" pitchFamily="2" charset="0"/>
                          </a:rPr>
                          <m:t>𝟑</m:t>
                        </m:r>
                      </m:oMath>
                    </m:oMathPara>
                  </a14:m>
                  <a:endParaRPr lang="pl-PL"/>
                </a:p>
              </p:txBody>
            </p:sp>
          </mc:Choice>
          <mc:Fallback xmlns="">
            <p:sp>
              <p:nvSpPr>
                <p:cNvPr id="69" name="pole tekstowe 68">
                  <a:extLst>
                    <a:ext uri="{FF2B5EF4-FFF2-40B4-BE49-F238E27FC236}">
                      <a16:creationId xmlns:a16="http://schemas.microsoft.com/office/drawing/2014/main" id="{8B9326F5-5109-6DB6-170D-DA3001A1B2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5143" y="509342"/>
                  <a:ext cx="506112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pole tekstowe 69">
                  <a:extLst>
                    <a:ext uri="{FF2B5EF4-FFF2-40B4-BE49-F238E27FC236}">
                      <a16:creationId xmlns:a16="http://schemas.microsoft.com/office/drawing/2014/main" id="{5AA2E75B-A157-096D-1740-19485948451C}"/>
                    </a:ext>
                  </a:extLst>
                </p:cNvPr>
                <p:cNvSpPr txBox="1"/>
                <p:nvPr/>
              </p:nvSpPr>
              <p:spPr>
                <a:xfrm>
                  <a:off x="2820790" y="500255"/>
                  <a:ext cx="864047" cy="40479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 </m:t>
                          </m:r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𝑪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𝟑</m:t>
                          </m:r>
                        </m:e>
                      </m:acc>
                    </m:oMath>
                  </a14:m>
                  <a:r>
                    <a:rPr lang="pl-PL">
                      <a:solidFill>
                        <a:srgbClr val="C00000"/>
                      </a:solidFill>
                    </a:rPr>
                    <a:t> + </a:t>
                  </a:r>
                </a:p>
              </p:txBody>
            </p:sp>
          </mc:Choice>
          <mc:Fallback xmlns="">
            <p:sp>
              <p:nvSpPr>
                <p:cNvPr id="70" name="pole tekstowe 69">
                  <a:extLst>
                    <a:ext uri="{FF2B5EF4-FFF2-40B4-BE49-F238E27FC236}">
                      <a16:creationId xmlns:a16="http://schemas.microsoft.com/office/drawing/2014/main" id="{5AA2E75B-A157-096D-1740-1948594845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0790" y="500255"/>
                  <a:ext cx="864047" cy="404791"/>
                </a:xfrm>
                <a:prstGeom prst="rect">
                  <a:avLst/>
                </a:prstGeom>
                <a:blipFill>
                  <a:blip r:embed="rId19"/>
                  <a:stretch>
                    <a:fillRect l="-2899" b="-21212"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1" name="Grupa 70">
            <a:extLst>
              <a:ext uri="{FF2B5EF4-FFF2-40B4-BE49-F238E27FC236}">
                <a16:creationId xmlns:a16="http://schemas.microsoft.com/office/drawing/2014/main" id="{B2E60337-DD9C-92D1-92A1-318F30D62C9D}"/>
              </a:ext>
            </a:extLst>
          </p:cNvPr>
          <p:cNvGrpSpPr/>
          <p:nvPr/>
        </p:nvGrpSpPr>
        <p:grpSpPr>
          <a:xfrm>
            <a:off x="4832863" y="494036"/>
            <a:ext cx="1109694" cy="404791"/>
            <a:chOff x="2575143" y="500255"/>
            <a:chExt cx="1109694" cy="4047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pole tekstowe 71">
                  <a:extLst>
                    <a:ext uri="{FF2B5EF4-FFF2-40B4-BE49-F238E27FC236}">
                      <a16:creationId xmlns:a16="http://schemas.microsoft.com/office/drawing/2014/main" id="{82446F05-9F11-8C76-FC63-63DE44AC8FB6}"/>
                    </a:ext>
                  </a:extLst>
                </p:cNvPr>
                <p:cNvSpPr txBox="1"/>
                <p:nvPr/>
              </p:nvSpPr>
              <p:spPr>
                <a:xfrm>
                  <a:off x="2575143" y="509342"/>
                  <a:ext cx="50611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b="1" i="1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 Neue Condensed" panose="02000503000000020004" pitchFamily="2" charset="0"/>
                            <a:cs typeface="Helvetica Neue Condensed" panose="02000503000000020004" pitchFamily="2" charset="0"/>
                          </a:rPr>
                          <m:t>𝒏</m:t>
                        </m:r>
                        <m:r>
                          <a:rPr lang="pl-PL" b="1" i="1" baseline="-25000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Condensed" panose="02000503000000020004" pitchFamily="2" charset="0"/>
                          </a:rPr>
                          <m:t>𝟒</m:t>
                        </m:r>
                      </m:oMath>
                    </m:oMathPara>
                  </a14:m>
                  <a:endParaRPr lang="pl-PL"/>
                </a:p>
              </p:txBody>
            </p:sp>
          </mc:Choice>
          <mc:Fallback xmlns="">
            <p:sp>
              <p:nvSpPr>
                <p:cNvPr id="72" name="pole tekstowe 71">
                  <a:extLst>
                    <a:ext uri="{FF2B5EF4-FFF2-40B4-BE49-F238E27FC236}">
                      <a16:creationId xmlns:a16="http://schemas.microsoft.com/office/drawing/2014/main" id="{82446F05-9F11-8C76-FC63-63DE44AC8F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5143" y="509342"/>
                  <a:ext cx="506112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pole tekstowe 72">
                  <a:extLst>
                    <a:ext uri="{FF2B5EF4-FFF2-40B4-BE49-F238E27FC236}">
                      <a16:creationId xmlns:a16="http://schemas.microsoft.com/office/drawing/2014/main" id="{7460972A-0B0A-52E9-888F-A5189AA60C30}"/>
                    </a:ext>
                  </a:extLst>
                </p:cNvPr>
                <p:cNvSpPr txBox="1"/>
                <p:nvPr/>
              </p:nvSpPr>
              <p:spPr>
                <a:xfrm>
                  <a:off x="2820790" y="500255"/>
                  <a:ext cx="864047" cy="40479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 </m:t>
                          </m:r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𝑪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𝟒</m:t>
                          </m:r>
                        </m:e>
                      </m:acc>
                    </m:oMath>
                  </a14:m>
                  <a:r>
                    <a:rPr lang="pl-PL">
                      <a:solidFill>
                        <a:srgbClr val="C00000"/>
                      </a:solidFill>
                    </a:rPr>
                    <a:t> + </a:t>
                  </a:r>
                </a:p>
              </p:txBody>
            </p:sp>
          </mc:Choice>
          <mc:Fallback xmlns="">
            <p:sp>
              <p:nvSpPr>
                <p:cNvPr id="73" name="pole tekstowe 72">
                  <a:extLst>
                    <a:ext uri="{FF2B5EF4-FFF2-40B4-BE49-F238E27FC236}">
                      <a16:creationId xmlns:a16="http://schemas.microsoft.com/office/drawing/2014/main" id="{7460972A-0B0A-52E9-888F-A5189AA60C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0790" y="500255"/>
                  <a:ext cx="864047" cy="404791"/>
                </a:xfrm>
                <a:prstGeom prst="rect">
                  <a:avLst/>
                </a:prstGeom>
                <a:blipFill>
                  <a:blip r:embed="rId20"/>
                  <a:stretch>
                    <a:fillRect l="-2857" b="-21212"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pole tekstowe 73">
                <a:extLst>
                  <a:ext uri="{FF2B5EF4-FFF2-40B4-BE49-F238E27FC236}">
                    <a16:creationId xmlns:a16="http://schemas.microsoft.com/office/drawing/2014/main" id="{77CDD1FB-B6D7-C602-2354-4D262CE25A3D}"/>
                  </a:ext>
                </a:extLst>
              </p:cNvPr>
              <p:cNvSpPr txBox="1"/>
              <p:nvPr/>
            </p:nvSpPr>
            <p:spPr>
              <a:xfrm rot="16200000" flipH="1">
                <a:off x="5722399" y="619844"/>
                <a:ext cx="2157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pl-PL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4" name="pole tekstowe 73">
                <a:extLst>
                  <a:ext uri="{FF2B5EF4-FFF2-40B4-BE49-F238E27FC236}">
                    <a16:creationId xmlns:a16="http://schemas.microsoft.com/office/drawing/2014/main" id="{77CDD1FB-B6D7-C602-2354-4D262CE25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 flipH="1">
                <a:off x="5722399" y="619844"/>
                <a:ext cx="215741" cy="369332"/>
              </a:xfrm>
              <a:prstGeom prst="rect">
                <a:avLst/>
              </a:prstGeom>
              <a:blipFill>
                <a:blip r:embed="rId21"/>
                <a:stretch>
                  <a:fillRect t="-555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pole tekstowe 75">
                <a:extLst>
                  <a:ext uri="{FF2B5EF4-FFF2-40B4-BE49-F238E27FC236}">
                    <a16:creationId xmlns:a16="http://schemas.microsoft.com/office/drawing/2014/main" id="{71A556F1-BB57-043D-B4F1-04F163897C62}"/>
                  </a:ext>
                </a:extLst>
              </p:cNvPr>
              <p:cNvSpPr txBox="1"/>
              <p:nvPr/>
            </p:nvSpPr>
            <p:spPr>
              <a:xfrm>
                <a:off x="5914894" y="498375"/>
                <a:ext cx="5061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𝒏</m:t>
                      </m:r>
                      <m:r>
                        <a:rPr lang="pl-PL" b="1" i="1" baseline="-25000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Condensed" panose="02000503000000020004" pitchFamily="2" charset="0"/>
                        </a:rPr>
                        <m:t>𝒏</m:t>
                      </m:r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76" name="pole tekstowe 75">
                <a:extLst>
                  <a:ext uri="{FF2B5EF4-FFF2-40B4-BE49-F238E27FC236}">
                    <a16:creationId xmlns:a16="http://schemas.microsoft.com/office/drawing/2014/main" id="{71A556F1-BB57-043D-B4F1-04F163897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894" y="498375"/>
                <a:ext cx="506112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pole tekstowe 76">
                <a:extLst>
                  <a:ext uri="{FF2B5EF4-FFF2-40B4-BE49-F238E27FC236}">
                    <a16:creationId xmlns:a16="http://schemas.microsoft.com/office/drawing/2014/main" id="{63634B28-4B4C-6F6A-ABE4-F117362B44A9}"/>
                  </a:ext>
                </a:extLst>
              </p:cNvPr>
              <p:cNvSpPr txBox="1"/>
              <p:nvPr/>
            </p:nvSpPr>
            <p:spPr>
              <a:xfrm>
                <a:off x="5985360" y="495540"/>
                <a:ext cx="864047" cy="4047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 </m:t>
                          </m:r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𝑪𝒏</m:t>
                          </m:r>
                        </m:e>
                      </m:acc>
                    </m:oMath>
                  </m:oMathPara>
                </a14:m>
                <a:endParaRPr lang="pl-PL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7" name="pole tekstowe 76">
                <a:extLst>
                  <a:ext uri="{FF2B5EF4-FFF2-40B4-BE49-F238E27FC236}">
                    <a16:creationId xmlns:a16="http://schemas.microsoft.com/office/drawing/2014/main" id="{63634B28-4B4C-6F6A-ABE4-F117362B4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360" y="495540"/>
                <a:ext cx="864047" cy="404791"/>
              </a:xfrm>
              <a:prstGeom prst="rect">
                <a:avLst/>
              </a:prstGeom>
              <a:blipFill>
                <a:blip r:embed="rId23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pole tekstowe 77">
            <a:extLst>
              <a:ext uri="{FF2B5EF4-FFF2-40B4-BE49-F238E27FC236}">
                <a16:creationId xmlns:a16="http://schemas.microsoft.com/office/drawing/2014/main" id="{C47B6673-655D-BFB7-89B4-BEE9C382954F}"/>
              </a:ext>
            </a:extLst>
          </p:cNvPr>
          <p:cNvSpPr txBox="1"/>
          <p:nvPr/>
        </p:nvSpPr>
        <p:spPr>
          <a:xfrm>
            <a:off x="1956077" y="2571750"/>
            <a:ext cx="10611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/>
              <a:t>12,288</a:t>
            </a:r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E00EA114-8254-6020-126D-EC25D864B90A}"/>
              </a:ext>
            </a:extLst>
          </p:cNvPr>
          <p:cNvCxnSpPr>
            <a:cxnSpLocks/>
          </p:cNvCxnSpPr>
          <p:nvPr/>
        </p:nvCxnSpPr>
        <p:spPr>
          <a:xfrm flipH="1">
            <a:off x="2650065" y="399132"/>
            <a:ext cx="636477" cy="55954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282613B-8BA8-0FBC-51CC-02B25F567C14}"/>
              </a:ext>
            </a:extLst>
          </p:cNvPr>
          <p:cNvCxnSpPr>
            <a:cxnSpLocks/>
          </p:cNvCxnSpPr>
          <p:nvPr/>
        </p:nvCxnSpPr>
        <p:spPr>
          <a:xfrm flipH="1">
            <a:off x="4153774" y="401514"/>
            <a:ext cx="636477" cy="55954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ytuł 20">
            <a:extLst>
              <a:ext uri="{FF2B5EF4-FFF2-40B4-BE49-F238E27FC236}">
                <a16:creationId xmlns:a16="http://schemas.microsoft.com/office/drawing/2014/main" id="{2D8CD809-E952-DA5C-2743-7D38F0765F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l-PL"/>
              <a:t>All vectors with non-active neurons are cancelled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F874C342-5A4A-1254-62B2-C66AB6A0DD21}"/>
              </a:ext>
            </a:extLst>
          </p:cNvPr>
          <p:cNvSpPr txBox="1"/>
          <p:nvPr/>
        </p:nvSpPr>
        <p:spPr>
          <a:xfrm>
            <a:off x="3172746" y="3830923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1400" dirty="0" err="1">
                <a:solidFill>
                  <a:srgbClr val="C00000"/>
                </a:solidFill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cat?</a:t>
            </a:r>
          </a:p>
        </p:txBody>
      </p:sp>
    </p:spTree>
    <p:extLst>
      <p:ext uri="{BB962C8B-B14F-4D97-AF65-F5344CB8AC3E}">
        <p14:creationId xmlns:p14="http://schemas.microsoft.com/office/powerpoint/2010/main" val="29206110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5A51F-160A-117D-4F95-A82ED5413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ole tekstowe 15">
            <a:extLst>
              <a:ext uri="{FF2B5EF4-FFF2-40B4-BE49-F238E27FC236}">
                <a16:creationId xmlns:a16="http://schemas.microsoft.com/office/drawing/2014/main" id="{40E67FF0-87CB-6FE6-BD81-D2B362C2F361}"/>
              </a:ext>
            </a:extLst>
          </p:cNvPr>
          <p:cNvSpPr txBox="1"/>
          <p:nvPr/>
        </p:nvSpPr>
        <p:spPr>
          <a:xfrm>
            <a:off x="7130958" y="263122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=</a:t>
            </a:r>
          </a:p>
        </p:txBody>
      </p:sp>
      <p:sp>
        <p:nvSpPr>
          <p:cNvPr id="18" name="Nawias otwierający 17">
            <a:extLst>
              <a:ext uri="{FF2B5EF4-FFF2-40B4-BE49-F238E27FC236}">
                <a16:creationId xmlns:a16="http://schemas.microsoft.com/office/drawing/2014/main" id="{5CEAB450-9456-1843-5322-45FB98DF88B1}"/>
              </a:ext>
            </a:extLst>
          </p:cNvPr>
          <p:cNvSpPr/>
          <p:nvPr/>
        </p:nvSpPr>
        <p:spPr>
          <a:xfrm>
            <a:off x="7634141" y="1869072"/>
            <a:ext cx="45719" cy="1900040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Nawias otwierający 18">
            <a:extLst>
              <a:ext uri="{FF2B5EF4-FFF2-40B4-BE49-F238E27FC236}">
                <a16:creationId xmlns:a16="http://schemas.microsoft.com/office/drawing/2014/main" id="{7C5EB89D-3C23-E0F9-A32C-DD4B37AFE9FD}"/>
              </a:ext>
            </a:extLst>
          </p:cNvPr>
          <p:cNvSpPr/>
          <p:nvPr/>
        </p:nvSpPr>
        <p:spPr>
          <a:xfrm flipH="1">
            <a:off x="7941500" y="1869072"/>
            <a:ext cx="45719" cy="1900040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5AEF64DE-68EA-CAD5-AA7B-F54FE9FEE395}"/>
              </a:ext>
            </a:extLst>
          </p:cNvPr>
          <p:cNvSpPr txBox="1"/>
          <p:nvPr/>
        </p:nvSpPr>
        <p:spPr>
          <a:xfrm>
            <a:off x="6417384" y="263122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+</a:t>
            </a:r>
          </a:p>
        </p:txBody>
      </p:sp>
      <p:sp>
        <p:nvSpPr>
          <p:cNvPr id="5" name="Nawias otwierający 4">
            <a:extLst>
              <a:ext uri="{FF2B5EF4-FFF2-40B4-BE49-F238E27FC236}">
                <a16:creationId xmlns:a16="http://schemas.microsoft.com/office/drawing/2014/main" id="{0FAFA821-9222-726F-5ED1-0423F7049031}"/>
              </a:ext>
            </a:extLst>
          </p:cNvPr>
          <p:cNvSpPr/>
          <p:nvPr/>
        </p:nvSpPr>
        <p:spPr>
          <a:xfrm flipH="1">
            <a:off x="5596271" y="1893631"/>
            <a:ext cx="45719" cy="1900040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Nawias otwierający 5">
            <a:extLst>
              <a:ext uri="{FF2B5EF4-FFF2-40B4-BE49-F238E27FC236}">
                <a16:creationId xmlns:a16="http://schemas.microsoft.com/office/drawing/2014/main" id="{723B1849-4A96-053F-E5C8-145451D4BD15}"/>
              </a:ext>
            </a:extLst>
          </p:cNvPr>
          <p:cNvSpPr/>
          <p:nvPr/>
        </p:nvSpPr>
        <p:spPr>
          <a:xfrm>
            <a:off x="3079812" y="1893631"/>
            <a:ext cx="45719" cy="1900040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pole tekstowe 7">
                <a:extLst>
                  <a:ext uri="{FF2B5EF4-FFF2-40B4-BE49-F238E27FC236}">
                    <a16:creationId xmlns:a16="http://schemas.microsoft.com/office/drawing/2014/main" id="{EB8F8BD7-3EC0-35A1-A034-48EF4B01449D}"/>
                  </a:ext>
                </a:extLst>
              </p:cNvPr>
              <p:cNvSpPr txBox="1"/>
              <p:nvPr/>
            </p:nvSpPr>
            <p:spPr>
              <a:xfrm>
                <a:off x="3125531" y="2657896"/>
                <a:ext cx="520929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𝑪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𝟏</m:t>
                          </m:r>
                        </m:e>
                      </m:acc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8" name="pole tekstowe 7">
                <a:extLst>
                  <a:ext uri="{FF2B5EF4-FFF2-40B4-BE49-F238E27FC236}">
                    <a16:creationId xmlns:a16="http://schemas.microsoft.com/office/drawing/2014/main" id="{EB8F8BD7-3EC0-35A1-A034-48EF4B014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531" y="2657896"/>
                <a:ext cx="520929" cy="4029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pole tekstowe 8">
                <a:extLst>
                  <a:ext uri="{FF2B5EF4-FFF2-40B4-BE49-F238E27FC236}">
                    <a16:creationId xmlns:a16="http://schemas.microsoft.com/office/drawing/2014/main" id="{4956AC0D-4CAB-9091-545E-8FA519FCC81E}"/>
                  </a:ext>
                </a:extLst>
              </p:cNvPr>
              <p:cNvSpPr txBox="1"/>
              <p:nvPr/>
            </p:nvSpPr>
            <p:spPr>
              <a:xfrm>
                <a:off x="3539228" y="2657896"/>
                <a:ext cx="520929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𝑪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𝟐</m:t>
                          </m:r>
                        </m:e>
                      </m:acc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9" name="pole tekstowe 8">
                <a:extLst>
                  <a:ext uri="{FF2B5EF4-FFF2-40B4-BE49-F238E27FC236}">
                    <a16:creationId xmlns:a16="http://schemas.microsoft.com/office/drawing/2014/main" id="{4956AC0D-4CAB-9091-545E-8FA519FCC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9228" y="2657896"/>
                <a:ext cx="520929" cy="4029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pole tekstowe 9">
                <a:extLst>
                  <a:ext uri="{FF2B5EF4-FFF2-40B4-BE49-F238E27FC236}">
                    <a16:creationId xmlns:a16="http://schemas.microsoft.com/office/drawing/2014/main" id="{8D1D9BBB-AA73-0CC1-16F9-F49EB159EA90}"/>
                  </a:ext>
                </a:extLst>
              </p:cNvPr>
              <p:cNvSpPr txBox="1"/>
              <p:nvPr/>
            </p:nvSpPr>
            <p:spPr>
              <a:xfrm>
                <a:off x="3952925" y="2657896"/>
                <a:ext cx="520929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𝑪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𝟑</m:t>
                          </m:r>
                        </m:e>
                      </m:acc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10" name="pole tekstowe 9">
                <a:extLst>
                  <a:ext uri="{FF2B5EF4-FFF2-40B4-BE49-F238E27FC236}">
                    <a16:creationId xmlns:a16="http://schemas.microsoft.com/office/drawing/2014/main" id="{8D1D9BBB-AA73-0CC1-16F9-F49EB159E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25" y="2657896"/>
                <a:ext cx="520929" cy="4029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1756AEE6-DE51-51D7-0895-215FECB760B4}"/>
                  </a:ext>
                </a:extLst>
              </p:cNvPr>
              <p:cNvSpPr txBox="1"/>
              <p:nvPr/>
            </p:nvSpPr>
            <p:spPr>
              <a:xfrm>
                <a:off x="4366622" y="2657896"/>
                <a:ext cx="520929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𝑪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𝟒</m:t>
                          </m:r>
                        </m:e>
                      </m:acc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1756AEE6-DE51-51D7-0895-215FECB76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622" y="2657896"/>
                <a:ext cx="520929" cy="4029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pole tekstowe 16">
                <a:extLst>
                  <a:ext uri="{FF2B5EF4-FFF2-40B4-BE49-F238E27FC236}">
                    <a16:creationId xmlns:a16="http://schemas.microsoft.com/office/drawing/2014/main" id="{BFB07B29-69C0-36DF-34F2-9137F3B083B1}"/>
                  </a:ext>
                </a:extLst>
              </p:cNvPr>
              <p:cNvSpPr txBox="1"/>
              <p:nvPr/>
            </p:nvSpPr>
            <p:spPr>
              <a:xfrm rot="16200000" flipH="1">
                <a:off x="4857112" y="2731120"/>
                <a:ext cx="2157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pl-PL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pole tekstowe 16">
                <a:extLst>
                  <a:ext uri="{FF2B5EF4-FFF2-40B4-BE49-F238E27FC236}">
                    <a16:creationId xmlns:a16="http://schemas.microsoft.com/office/drawing/2014/main" id="{BFB07B29-69C0-36DF-34F2-9137F3B08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 flipH="1">
                <a:off x="4857112" y="2731120"/>
                <a:ext cx="215741" cy="369332"/>
              </a:xfrm>
              <a:prstGeom prst="rect">
                <a:avLst/>
              </a:prstGeom>
              <a:blipFill>
                <a:blip r:embed="rId6"/>
                <a:stretch>
                  <a:fillRect t="-1111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pole tekstowe 25">
                <a:extLst>
                  <a:ext uri="{FF2B5EF4-FFF2-40B4-BE49-F238E27FC236}">
                    <a16:creationId xmlns:a16="http://schemas.microsoft.com/office/drawing/2014/main" id="{0A980401-3A9A-6743-11FA-0CDE0E687EF6}"/>
                  </a:ext>
                </a:extLst>
              </p:cNvPr>
              <p:cNvSpPr txBox="1"/>
              <p:nvPr/>
            </p:nvSpPr>
            <p:spPr>
              <a:xfrm>
                <a:off x="5033169" y="2642159"/>
                <a:ext cx="520929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𝑪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𝒏</m:t>
                          </m:r>
                        </m:e>
                      </m:acc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26" name="pole tekstowe 25">
                <a:extLst>
                  <a:ext uri="{FF2B5EF4-FFF2-40B4-BE49-F238E27FC236}">
                    <a16:creationId xmlns:a16="http://schemas.microsoft.com/office/drawing/2014/main" id="{0A980401-3A9A-6743-11FA-0CDE0E687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169" y="2642159"/>
                <a:ext cx="520929" cy="4029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upa 30">
            <a:extLst>
              <a:ext uri="{FF2B5EF4-FFF2-40B4-BE49-F238E27FC236}">
                <a16:creationId xmlns:a16="http://schemas.microsoft.com/office/drawing/2014/main" id="{FBC1EA2C-83BF-D26B-6DFD-6726C568649E}"/>
              </a:ext>
            </a:extLst>
          </p:cNvPr>
          <p:cNvGrpSpPr/>
          <p:nvPr/>
        </p:nvGrpSpPr>
        <p:grpSpPr>
          <a:xfrm>
            <a:off x="3385749" y="1977483"/>
            <a:ext cx="0" cy="1791629"/>
            <a:chOff x="2857935" y="1962615"/>
            <a:chExt cx="0" cy="1791629"/>
          </a:xfrm>
        </p:grpSpPr>
        <p:cxnSp>
          <p:nvCxnSpPr>
            <p:cNvPr id="27" name="Łącznik prosty 26">
              <a:extLst>
                <a:ext uri="{FF2B5EF4-FFF2-40B4-BE49-F238E27FC236}">
                  <a16:creationId xmlns:a16="http://schemas.microsoft.com/office/drawing/2014/main" id="{0C3D08D1-2282-8D7D-535A-A213FD9CEF75}"/>
                </a:ext>
              </a:extLst>
            </p:cNvPr>
            <p:cNvCxnSpPr>
              <a:cxnSpLocks/>
            </p:cNvCxnSpPr>
            <p:nvPr/>
          </p:nvCxnSpPr>
          <p:spPr>
            <a:xfrm>
              <a:off x="2857935" y="1962615"/>
              <a:ext cx="0" cy="69528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Łącznik prosty 29">
              <a:extLst>
                <a:ext uri="{FF2B5EF4-FFF2-40B4-BE49-F238E27FC236}">
                  <a16:creationId xmlns:a16="http://schemas.microsoft.com/office/drawing/2014/main" id="{CCF5A222-278E-D992-FC47-769F20E7CFF3}"/>
                </a:ext>
              </a:extLst>
            </p:cNvPr>
            <p:cNvCxnSpPr>
              <a:cxnSpLocks/>
            </p:cNvCxnSpPr>
            <p:nvPr/>
          </p:nvCxnSpPr>
          <p:spPr>
            <a:xfrm>
              <a:off x="2857935" y="3058963"/>
              <a:ext cx="0" cy="69528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upa 31">
            <a:extLst>
              <a:ext uri="{FF2B5EF4-FFF2-40B4-BE49-F238E27FC236}">
                <a16:creationId xmlns:a16="http://schemas.microsoft.com/office/drawing/2014/main" id="{6F7E59BD-C435-C8EF-8D27-DBBE60232304}"/>
              </a:ext>
            </a:extLst>
          </p:cNvPr>
          <p:cNvGrpSpPr/>
          <p:nvPr/>
        </p:nvGrpSpPr>
        <p:grpSpPr>
          <a:xfrm>
            <a:off x="3799200" y="1977483"/>
            <a:ext cx="247" cy="1791629"/>
            <a:chOff x="2857935" y="1962615"/>
            <a:chExt cx="247" cy="1791629"/>
          </a:xfrm>
        </p:grpSpPr>
        <p:cxnSp>
          <p:nvCxnSpPr>
            <p:cNvPr id="33" name="Łącznik prosty 32">
              <a:extLst>
                <a:ext uri="{FF2B5EF4-FFF2-40B4-BE49-F238E27FC236}">
                  <a16:creationId xmlns:a16="http://schemas.microsoft.com/office/drawing/2014/main" id="{CEE1F592-F17A-225A-B997-9110457B52FB}"/>
                </a:ext>
              </a:extLst>
            </p:cNvPr>
            <p:cNvCxnSpPr>
              <a:cxnSpLocks/>
            </p:cNvCxnSpPr>
            <p:nvPr/>
          </p:nvCxnSpPr>
          <p:spPr>
            <a:xfrm>
              <a:off x="2858182" y="1962615"/>
              <a:ext cx="0" cy="69528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Łącznik prosty 33">
              <a:extLst>
                <a:ext uri="{FF2B5EF4-FFF2-40B4-BE49-F238E27FC236}">
                  <a16:creationId xmlns:a16="http://schemas.microsoft.com/office/drawing/2014/main" id="{0BA80656-6276-095E-B146-7EC93CB655E5}"/>
                </a:ext>
              </a:extLst>
            </p:cNvPr>
            <p:cNvCxnSpPr>
              <a:cxnSpLocks/>
            </p:cNvCxnSpPr>
            <p:nvPr/>
          </p:nvCxnSpPr>
          <p:spPr>
            <a:xfrm>
              <a:off x="2857935" y="3058963"/>
              <a:ext cx="0" cy="69528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upa 34">
            <a:extLst>
              <a:ext uri="{FF2B5EF4-FFF2-40B4-BE49-F238E27FC236}">
                <a16:creationId xmlns:a16="http://schemas.microsoft.com/office/drawing/2014/main" id="{FD1A3E9D-0696-2C93-6E94-AA624E3EBB84}"/>
              </a:ext>
            </a:extLst>
          </p:cNvPr>
          <p:cNvGrpSpPr/>
          <p:nvPr/>
        </p:nvGrpSpPr>
        <p:grpSpPr>
          <a:xfrm>
            <a:off x="4212651" y="1977483"/>
            <a:ext cx="247" cy="1791629"/>
            <a:chOff x="2857935" y="1962615"/>
            <a:chExt cx="247" cy="1791629"/>
          </a:xfrm>
        </p:grpSpPr>
        <p:cxnSp>
          <p:nvCxnSpPr>
            <p:cNvPr id="36" name="Łącznik prosty 35">
              <a:extLst>
                <a:ext uri="{FF2B5EF4-FFF2-40B4-BE49-F238E27FC236}">
                  <a16:creationId xmlns:a16="http://schemas.microsoft.com/office/drawing/2014/main" id="{3727EC5B-E9DA-060C-E3CC-6C8D87A54201}"/>
                </a:ext>
              </a:extLst>
            </p:cNvPr>
            <p:cNvCxnSpPr>
              <a:cxnSpLocks/>
            </p:cNvCxnSpPr>
            <p:nvPr/>
          </p:nvCxnSpPr>
          <p:spPr>
            <a:xfrm>
              <a:off x="2858182" y="1962615"/>
              <a:ext cx="0" cy="69528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8020428E-4669-40B3-0338-1C13DB225DB2}"/>
                </a:ext>
              </a:extLst>
            </p:cNvPr>
            <p:cNvCxnSpPr>
              <a:cxnSpLocks/>
            </p:cNvCxnSpPr>
            <p:nvPr/>
          </p:nvCxnSpPr>
          <p:spPr>
            <a:xfrm>
              <a:off x="2857935" y="3058963"/>
              <a:ext cx="0" cy="69528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B7A3AC1A-2B3C-41C0-7B20-930EE162430C}"/>
              </a:ext>
            </a:extLst>
          </p:cNvPr>
          <p:cNvGrpSpPr/>
          <p:nvPr/>
        </p:nvGrpSpPr>
        <p:grpSpPr>
          <a:xfrm>
            <a:off x="4626102" y="1977483"/>
            <a:ext cx="247" cy="1791629"/>
            <a:chOff x="2857935" y="1962615"/>
            <a:chExt cx="247" cy="1791629"/>
          </a:xfrm>
        </p:grpSpPr>
        <p:cxnSp>
          <p:nvCxnSpPr>
            <p:cNvPr id="39" name="Łącznik prosty 38">
              <a:extLst>
                <a:ext uri="{FF2B5EF4-FFF2-40B4-BE49-F238E27FC236}">
                  <a16:creationId xmlns:a16="http://schemas.microsoft.com/office/drawing/2014/main" id="{DE7110BD-11B3-C0D8-BB8D-0195A4D23C61}"/>
                </a:ext>
              </a:extLst>
            </p:cNvPr>
            <p:cNvCxnSpPr>
              <a:cxnSpLocks/>
            </p:cNvCxnSpPr>
            <p:nvPr/>
          </p:nvCxnSpPr>
          <p:spPr>
            <a:xfrm>
              <a:off x="2858182" y="1962615"/>
              <a:ext cx="0" cy="69528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Łącznik prosty 39">
              <a:extLst>
                <a:ext uri="{FF2B5EF4-FFF2-40B4-BE49-F238E27FC236}">
                  <a16:creationId xmlns:a16="http://schemas.microsoft.com/office/drawing/2014/main" id="{4F447EB9-E9A1-59EE-A6A8-F370D47721EE}"/>
                </a:ext>
              </a:extLst>
            </p:cNvPr>
            <p:cNvCxnSpPr>
              <a:cxnSpLocks/>
            </p:cNvCxnSpPr>
            <p:nvPr/>
          </p:nvCxnSpPr>
          <p:spPr>
            <a:xfrm>
              <a:off x="2857935" y="3058963"/>
              <a:ext cx="0" cy="69528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7E5B34DD-84AD-CC76-D3C5-CBD9BC6E7032}"/>
              </a:ext>
            </a:extLst>
          </p:cNvPr>
          <p:cNvGrpSpPr/>
          <p:nvPr/>
        </p:nvGrpSpPr>
        <p:grpSpPr>
          <a:xfrm>
            <a:off x="5279497" y="1977483"/>
            <a:ext cx="247" cy="1791629"/>
            <a:chOff x="2857935" y="1962615"/>
            <a:chExt cx="247" cy="1791629"/>
          </a:xfrm>
        </p:grpSpPr>
        <p:cxnSp>
          <p:nvCxnSpPr>
            <p:cNvPr id="42" name="Łącznik prosty 41">
              <a:extLst>
                <a:ext uri="{FF2B5EF4-FFF2-40B4-BE49-F238E27FC236}">
                  <a16:creationId xmlns:a16="http://schemas.microsoft.com/office/drawing/2014/main" id="{576EA0E6-0B81-6CF1-9FD3-72F1EE8941A5}"/>
                </a:ext>
              </a:extLst>
            </p:cNvPr>
            <p:cNvCxnSpPr>
              <a:cxnSpLocks/>
            </p:cNvCxnSpPr>
            <p:nvPr/>
          </p:nvCxnSpPr>
          <p:spPr>
            <a:xfrm>
              <a:off x="2858182" y="1962615"/>
              <a:ext cx="0" cy="69528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Łącznik prosty 42">
              <a:extLst>
                <a:ext uri="{FF2B5EF4-FFF2-40B4-BE49-F238E27FC236}">
                  <a16:creationId xmlns:a16="http://schemas.microsoft.com/office/drawing/2014/main" id="{2D5C47E0-C82E-AAE4-6312-FDCBE795598B}"/>
                </a:ext>
              </a:extLst>
            </p:cNvPr>
            <p:cNvCxnSpPr>
              <a:cxnSpLocks/>
            </p:cNvCxnSpPr>
            <p:nvPr/>
          </p:nvCxnSpPr>
          <p:spPr>
            <a:xfrm>
              <a:off x="2857935" y="3058963"/>
              <a:ext cx="0" cy="69528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Nawias otwierający 43">
            <a:extLst>
              <a:ext uri="{FF2B5EF4-FFF2-40B4-BE49-F238E27FC236}">
                <a16:creationId xmlns:a16="http://schemas.microsoft.com/office/drawing/2014/main" id="{E150117F-0747-4D45-9421-563E80FFB2CD}"/>
              </a:ext>
            </a:extLst>
          </p:cNvPr>
          <p:cNvSpPr/>
          <p:nvPr/>
        </p:nvSpPr>
        <p:spPr>
          <a:xfrm>
            <a:off x="5870624" y="1890910"/>
            <a:ext cx="45719" cy="2614184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5" name="Nawias otwierający 44">
            <a:extLst>
              <a:ext uri="{FF2B5EF4-FFF2-40B4-BE49-F238E27FC236}">
                <a16:creationId xmlns:a16="http://schemas.microsoft.com/office/drawing/2014/main" id="{67988743-147E-B59E-9D71-63A921F06AB4}"/>
              </a:ext>
            </a:extLst>
          </p:cNvPr>
          <p:cNvSpPr/>
          <p:nvPr/>
        </p:nvSpPr>
        <p:spPr>
          <a:xfrm flipH="1">
            <a:off x="6182063" y="1890910"/>
            <a:ext cx="45719" cy="2614184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pole tekstowe 50">
                <a:extLst>
                  <a:ext uri="{FF2B5EF4-FFF2-40B4-BE49-F238E27FC236}">
                    <a16:creationId xmlns:a16="http://schemas.microsoft.com/office/drawing/2014/main" id="{95AA28D4-BD47-46D7-BB1B-6537FC1FBE41}"/>
                  </a:ext>
                </a:extLst>
              </p:cNvPr>
              <p:cNvSpPr txBox="1"/>
              <p:nvPr/>
            </p:nvSpPr>
            <p:spPr>
              <a:xfrm flipH="1">
                <a:off x="5918930" y="3646257"/>
                <a:ext cx="2157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pl-PL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1" name="pole tekstowe 50">
                <a:extLst>
                  <a:ext uri="{FF2B5EF4-FFF2-40B4-BE49-F238E27FC236}">
                    <a16:creationId xmlns:a16="http://schemas.microsoft.com/office/drawing/2014/main" id="{95AA28D4-BD47-46D7-BB1B-6537FC1FB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918930" y="3646257"/>
                <a:ext cx="215741" cy="369332"/>
              </a:xfrm>
              <a:prstGeom prst="rect">
                <a:avLst/>
              </a:prstGeom>
              <a:blipFill>
                <a:blip r:embed="rId8"/>
                <a:stretch>
                  <a:fillRect r="-1176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pole tekstowe 51">
                <a:extLst>
                  <a:ext uri="{FF2B5EF4-FFF2-40B4-BE49-F238E27FC236}">
                    <a16:creationId xmlns:a16="http://schemas.microsoft.com/office/drawing/2014/main" id="{E3A5DCDB-B3AA-5F58-475E-5C24B702AECD}"/>
                  </a:ext>
                </a:extLst>
              </p:cNvPr>
              <p:cNvSpPr txBox="1"/>
              <p:nvPr/>
            </p:nvSpPr>
            <p:spPr>
              <a:xfrm>
                <a:off x="6640567" y="2617671"/>
                <a:ext cx="520929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52" name="pole tekstowe 51">
                <a:extLst>
                  <a:ext uri="{FF2B5EF4-FFF2-40B4-BE49-F238E27FC236}">
                    <a16:creationId xmlns:a16="http://schemas.microsoft.com/office/drawing/2014/main" id="{E3A5DCDB-B3AA-5F58-475E-5C24B702A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567" y="2617671"/>
                <a:ext cx="520929" cy="4029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Nawias klamrowy otwierający 54">
            <a:extLst>
              <a:ext uri="{FF2B5EF4-FFF2-40B4-BE49-F238E27FC236}">
                <a16:creationId xmlns:a16="http://schemas.microsoft.com/office/drawing/2014/main" id="{8FA87254-6BDE-16C9-AE80-30CBD058F9DD}"/>
              </a:ext>
            </a:extLst>
          </p:cNvPr>
          <p:cNvSpPr/>
          <p:nvPr/>
        </p:nvSpPr>
        <p:spPr>
          <a:xfrm rot="5400000">
            <a:off x="4594547" y="-382761"/>
            <a:ext cx="118483" cy="314795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pole tekstowe 56">
                <a:extLst>
                  <a:ext uri="{FF2B5EF4-FFF2-40B4-BE49-F238E27FC236}">
                    <a16:creationId xmlns:a16="http://schemas.microsoft.com/office/drawing/2014/main" id="{65CE8756-F061-ACBA-DB6D-13B0EA037759}"/>
                  </a:ext>
                </a:extLst>
              </p:cNvPr>
              <p:cNvSpPr txBox="1"/>
              <p:nvPr/>
            </p:nvSpPr>
            <p:spPr>
              <a:xfrm>
                <a:off x="5810914" y="1792817"/>
                <a:ext cx="5061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𝟎</m:t>
                      </m:r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57" name="pole tekstowe 56">
                <a:extLst>
                  <a:ext uri="{FF2B5EF4-FFF2-40B4-BE49-F238E27FC236}">
                    <a16:creationId xmlns:a16="http://schemas.microsoft.com/office/drawing/2014/main" id="{65CE8756-F061-ACBA-DB6D-13B0EA037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914" y="1792817"/>
                <a:ext cx="50611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pole tekstowe 57">
                <a:extLst>
                  <a:ext uri="{FF2B5EF4-FFF2-40B4-BE49-F238E27FC236}">
                    <a16:creationId xmlns:a16="http://schemas.microsoft.com/office/drawing/2014/main" id="{ADAE8B85-AF67-C241-3B1B-05706AE26ACE}"/>
                  </a:ext>
                </a:extLst>
              </p:cNvPr>
              <p:cNvSpPr txBox="1"/>
              <p:nvPr/>
            </p:nvSpPr>
            <p:spPr>
              <a:xfrm>
                <a:off x="5810914" y="2256177"/>
                <a:ext cx="5061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𝒏</m:t>
                      </m:r>
                      <m:r>
                        <a:rPr lang="pl-PL" b="1" i="1" baseline="-25000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Condensed" panose="02000503000000020004" pitchFamily="2" charset="0"/>
                        </a:rPr>
                        <m:t>𝟐</m:t>
                      </m:r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58" name="pole tekstowe 57">
                <a:extLst>
                  <a:ext uri="{FF2B5EF4-FFF2-40B4-BE49-F238E27FC236}">
                    <a16:creationId xmlns:a16="http://schemas.microsoft.com/office/drawing/2014/main" id="{ADAE8B85-AF67-C241-3B1B-05706AE26A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914" y="2256177"/>
                <a:ext cx="50611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pole tekstowe 58">
                <a:extLst>
                  <a:ext uri="{FF2B5EF4-FFF2-40B4-BE49-F238E27FC236}">
                    <a16:creationId xmlns:a16="http://schemas.microsoft.com/office/drawing/2014/main" id="{A67A2AF8-8608-B663-3ED1-8C2D7088D4E2}"/>
                  </a:ext>
                </a:extLst>
              </p:cNvPr>
              <p:cNvSpPr txBox="1"/>
              <p:nvPr/>
            </p:nvSpPr>
            <p:spPr>
              <a:xfrm>
                <a:off x="5810914" y="2719537"/>
                <a:ext cx="5061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𝟎</m:t>
                      </m:r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59" name="pole tekstowe 58">
                <a:extLst>
                  <a:ext uri="{FF2B5EF4-FFF2-40B4-BE49-F238E27FC236}">
                    <a16:creationId xmlns:a16="http://schemas.microsoft.com/office/drawing/2014/main" id="{A67A2AF8-8608-B663-3ED1-8C2D7088D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914" y="2719537"/>
                <a:ext cx="50611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pole tekstowe 59">
                <a:extLst>
                  <a:ext uri="{FF2B5EF4-FFF2-40B4-BE49-F238E27FC236}">
                    <a16:creationId xmlns:a16="http://schemas.microsoft.com/office/drawing/2014/main" id="{E2238833-7714-996D-6B57-DA418230A6C4}"/>
                  </a:ext>
                </a:extLst>
              </p:cNvPr>
              <p:cNvSpPr txBox="1"/>
              <p:nvPr/>
            </p:nvSpPr>
            <p:spPr>
              <a:xfrm>
                <a:off x="5810914" y="3182897"/>
                <a:ext cx="5061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𝒏</m:t>
                      </m:r>
                      <m:r>
                        <a:rPr lang="pl-PL" b="1" i="1" baseline="-25000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Condensed" panose="02000503000000020004" pitchFamily="2" charset="0"/>
                        </a:rPr>
                        <m:t>𝟒</m:t>
                      </m:r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60" name="pole tekstowe 59">
                <a:extLst>
                  <a:ext uri="{FF2B5EF4-FFF2-40B4-BE49-F238E27FC236}">
                    <a16:creationId xmlns:a16="http://schemas.microsoft.com/office/drawing/2014/main" id="{E2238833-7714-996D-6B57-DA418230A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914" y="3182897"/>
                <a:ext cx="50611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pole tekstowe 60">
                <a:extLst>
                  <a:ext uri="{FF2B5EF4-FFF2-40B4-BE49-F238E27FC236}">
                    <a16:creationId xmlns:a16="http://schemas.microsoft.com/office/drawing/2014/main" id="{9C5EDEED-30D9-D0B8-9830-CC1E5266FB65}"/>
                  </a:ext>
                </a:extLst>
              </p:cNvPr>
              <p:cNvSpPr txBox="1"/>
              <p:nvPr/>
            </p:nvSpPr>
            <p:spPr>
              <a:xfrm>
                <a:off x="5810914" y="4109617"/>
                <a:ext cx="5061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𝒏</m:t>
                      </m:r>
                      <m:r>
                        <a:rPr lang="pl-PL" b="1" i="1" baseline="-25000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Condensed" panose="02000503000000020004" pitchFamily="2" charset="0"/>
                        </a:rPr>
                        <m:t>𝒏</m:t>
                      </m:r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61" name="pole tekstowe 60">
                <a:extLst>
                  <a:ext uri="{FF2B5EF4-FFF2-40B4-BE49-F238E27FC236}">
                    <a16:creationId xmlns:a16="http://schemas.microsoft.com/office/drawing/2014/main" id="{9C5EDEED-30D9-D0B8-9830-CC1E5266F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914" y="4109617"/>
                <a:ext cx="50611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Grupa 63">
            <a:extLst>
              <a:ext uri="{FF2B5EF4-FFF2-40B4-BE49-F238E27FC236}">
                <a16:creationId xmlns:a16="http://schemas.microsoft.com/office/drawing/2014/main" id="{6B01B1E1-5B71-B461-2050-648F2174871F}"/>
              </a:ext>
            </a:extLst>
          </p:cNvPr>
          <p:cNvGrpSpPr/>
          <p:nvPr/>
        </p:nvGrpSpPr>
        <p:grpSpPr>
          <a:xfrm>
            <a:off x="2577586" y="474530"/>
            <a:ext cx="1109694" cy="404791"/>
            <a:chOff x="2575143" y="500255"/>
            <a:chExt cx="1109694" cy="4047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pole tekstowe 61">
                  <a:extLst>
                    <a:ext uri="{FF2B5EF4-FFF2-40B4-BE49-F238E27FC236}">
                      <a16:creationId xmlns:a16="http://schemas.microsoft.com/office/drawing/2014/main" id="{55BD0801-44D4-9175-812C-80FFE08529B6}"/>
                    </a:ext>
                  </a:extLst>
                </p:cNvPr>
                <p:cNvSpPr txBox="1"/>
                <p:nvPr/>
              </p:nvSpPr>
              <p:spPr>
                <a:xfrm>
                  <a:off x="2575143" y="509342"/>
                  <a:ext cx="50611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b="1" i="1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 Neue Condensed" panose="02000503000000020004" pitchFamily="2" charset="0"/>
                            <a:cs typeface="Helvetica Neue Condensed" panose="02000503000000020004" pitchFamily="2" charset="0"/>
                          </a:rPr>
                          <m:t>𝒏</m:t>
                        </m:r>
                        <m:r>
                          <a:rPr lang="pl-PL" b="1" i="1" baseline="-25000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Condensed" panose="02000503000000020004" pitchFamily="2" charset="0"/>
                          </a:rPr>
                          <m:t>𝟏</m:t>
                        </m:r>
                      </m:oMath>
                    </m:oMathPara>
                  </a14:m>
                  <a:endParaRPr lang="pl-PL"/>
                </a:p>
              </p:txBody>
            </p:sp>
          </mc:Choice>
          <mc:Fallback xmlns="">
            <p:sp>
              <p:nvSpPr>
                <p:cNvPr id="62" name="pole tekstowe 61">
                  <a:extLst>
                    <a:ext uri="{FF2B5EF4-FFF2-40B4-BE49-F238E27FC236}">
                      <a16:creationId xmlns:a16="http://schemas.microsoft.com/office/drawing/2014/main" id="{55BD0801-44D4-9175-812C-80FFE08529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5143" y="509342"/>
                  <a:ext cx="506112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pole tekstowe 62">
                  <a:extLst>
                    <a:ext uri="{FF2B5EF4-FFF2-40B4-BE49-F238E27FC236}">
                      <a16:creationId xmlns:a16="http://schemas.microsoft.com/office/drawing/2014/main" id="{A0674A53-EC89-AE6D-FAB0-0084E2BBFB0C}"/>
                    </a:ext>
                  </a:extLst>
                </p:cNvPr>
                <p:cNvSpPr txBox="1"/>
                <p:nvPr/>
              </p:nvSpPr>
              <p:spPr>
                <a:xfrm>
                  <a:off x="2820790" y="500255"/>
                  <a:ext cx="864047" cy="40479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 </m:t>
                          </m:r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𝑪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𝟏</m:t>
                          </m:r>
                        </m:e>
                      </m:acc>
                    </m:oMath>
                  </a14:m>
                  <a:r>
                    <a:rPr lang="pl-PL">
                      <a:solidFill>
                        <a:srgbClr val="C00000"/>
                      </a:solidFill>
                    </a:rPr>
                    <a:t> + </a:t>
                  </a:r>
                </a:p>
              </p:txBody>
            </p:sp>
          </mc:Choice>
          <mc:Fallback xmlns="">
            <p:sp>
              <p:nvSpPr>
                <p:cNvPr id="63" name="pole tekstowe 62">
                  <a:extLst>
                    <a:ext uri="{FF2B5EF4-FFF2-40B4-BE49-F238E27FC236}">
                      <a16:creationId xmlns:a16="http://schemas.microsoft.com/office/drawing/2014/main" id="{A0674A53-EC89-AE6D-FAB0-0084E2BBFB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0790" y="500255"/>
                  <a:ext cx="864047" cy="404791"/>
                </a:xfrm>
                <a:prstGeom prst="rect">
                  <a:avLst/>
                </a:prstGeom>
                <a:blipFill>
                  <a:blip r:embed="rId15"/>
                  <a:stretch>
                    <a:fillRect l="-2899" b="-21212"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65BBDDAD-6BA5-5788-ACCF-2F4D89C81224}"/>
              </a:ext>
            </a:extLst>
          </p:cNvPr>
          <p:cNvGrpSpPr/>
          <p:nvPr/>
        </p:nvGrpSpPr>
        <p:grpSpPr>
          <a:xfrm>
            <a:off x="3329345" y="481032"/>
            <a:ext cx="1109694" cy="404791"/>
            <a:chOff x="2575143" y="500255"/>
            <a:chExt cx="1109694" cy="4047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pole tekstowe 65">
                  <a:extLst>
                    <a:ext uri="{FF2B5EF4-FFF2-40B4-BE49-F238E27FC236}">
                      <a16:creationId xmlns:a16="http://schemas.microsoft.com/office/drawing/2014/main" id="{F8A75EEC-D9CC-7C54-A4F7-9E7CEDE40448}"/>
                    </a:ext>
                  </a:extLst>
                </p:cNvPr>
                <p:cNvSpPr txBox="1"/>
                <p:nvPr/>
              </p:nvSpPr>
              <p:spPr>
                <a:xfrm>
                  <a:off x="2575143" y="509342"/>
                  <a:ext cx="50611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b="1" i="1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 Neue Condensed" panose="02000503000000020004" pitchFamily="2" charset="0"/>
                            <a:cs typeface="Helvetica Neue Condensed" panose="02000503000000020004" pitchFamily="2" charset="0"/>
                          </a:rPr>
                          <m:t>𝒏</m:t>
                        </m:r>
                        <m:r>
                          <a:rPr lang="pl-PL" b="1" i="1" baseline="-25000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Condensed" panose="02000503000000020004" pitchFamily="2" charset="0"/>
                          </a:rPr>
                          <m:t>𝟐</m:t>
                        </m:r>
                      </m:oMath>
                    </m:oMathPara>
                  </a14:m>
                  <a:endParaRPr lang="pl-PL"/>
                </a:p>
              </p:txBody>
            </p:sp>
          </mc:Choice>
          <mc:Fallback xmlns="">
            <p:sp>
              <p:nvSpPr>
                <p:cNvPr id="66" name="pole tekstowe 65">
                  <a:extLst>
                    <a:ext uri="{FF2B5EF4-FFF2-40B4-BE49-F238E27FC236}">
                      <a16:creationId xmlns:a16="http://schemas.microsoft.com/office/drawing/2014/main" id="{F8A75EEC-D9CC-7C54-A4F7-9E7CEDE404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5143" y="509342"/>
                  <a:ext cx="506112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pole tekstowe 66">
                  <a:extLst>
                    <a:ext uri="{FF2B5EF4-FFF2-40B4-BE49-F238E27FC236}">
                      <a16:creationId xmlns:a16="http://schemas.microsoft.com/office/drawing/2014/main" id="{0460B71B-313B-A852-98D3-A1079CA16B6B}"/>
                    </a:ext>
                  </a:extLst>
                </p:cNvPr>
                <p:cNvSpPr txBox="1"/>
                <p:nvPr/>
              </p:nvSpPr>
              <p:spPr>
                <a:xfrm>
                  <a:off x="2820790" y="500255"/>
                  <a:ext cx="864047" cy="40479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 </m:t>
                          </m:r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𝑪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𝟐</m:t>
                          </m:r>
                        </m:e>
                      </m:acc>
                    </m:oMath>
                  </a14:m>
                  <a:r>
                    <a:rPr lang="pl-PL">
                      <a:solidFill>
                        <a:srgbClr val="C00000"/>
                      </a:solidFill>
                    </a:rPr>
                    <a:t> + </a:t>
                  </a:r>
                </a:p>
              </p:txBody>
            </p:sp>
          </mc:Choice>
          <mc:Fallback xmlns="">
            <p:sp>
              <p:nvSpPr>
                <p:cNvPr id="67" name="pole tekstowe 66">
                  <a:extLst>
                    <a:ext uri="{FF2B5EF4-FFF2-40B4-BE49-F238E27FC236}">
                      <a16:creationId xmlns:a16="http://schemas.microsoft.com/office/drawing/2014/main" id="{0460B71B-313B-A852-98D3-A1079CA16B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0790" y="500255"/>
                  <a:ext cx="864047" cy="404791"/>
                </a:xfrm>
                <a:prstGeom prst="rect">
                  <a:avLst/>
                </a:prstGeom>
                <a:blipFill>
                  <a:blip r:embed="rId17"/>
                  <a:stretch>
                    <a:fillRect l="-2899" b="-21212"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8" name="Grupa 67">
            <a:extLst>
              <a:ext uri="{FF2B5EF4-FFF2-40B4-BE49-F238E27FC236}">
                <a16:creationId xmlns:a16="http://schemas.microsoft.com/office/drawing/2014/main" id="{ED799FBD-E15A-3FB9-828A-2519F1671B84}"/>
              </a:ext>
            </a:extLst>
          </p:cNvPr>
          <p:cNvGrpSpPr/>
          <p:nvPr/>
        </p:nvGrpSpPr>
        <p:grpSpPr>
          <a:xfrm>
            <a:off x="4081104" y="487534"/>
            <a:ext cx="1109694" cy="404791"/>
            <a:chOff x="2575143" y="500255"/>
            <a:chExt cx="1109694" cy="4047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pole tekstowe 68">
                  <a:extLst>
                    <a:ext uri="{FF2B5EF4-FFF2-40B4-BE49-F238E27FC236}">
                      <a16:creationId xmlns:a16="http://schemas.microsoft.com/office/drawing/2014/main" id="{1A0E80E5-4F7F-CFEE-4E9C-AC9D5C442333}"/>
                    </a:ext>
                  </a:extLst>
                </p:cNvPr>
                <p:cNvSpPr txBox="1"/>
                <p:nvPr/>
              </p:nvSpPr>
              <p:spPr>
                <a:xfrm>
                  <a:off x="2575143" y="509342"/>
                  <a:ext cx="50611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b="1" i="1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 Neue Condensed" panose="02000503000000020004" pitchFamily="2" charset="0"/>
                            <a:cs typeface="Helvetica Neue Condensed" panose="02000503000000020004" pitchFamily="2" charset="0"/>
                          </a:rPr>
                          <m:t>𝒏</m:t>
                        </m:r>
                        <m:r>
                          <a:rPr lang="pl-PL" b="1" i="1" baseline="-25000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Condensed" panose="02000503000000020004" pitchFamily="2" charset="0"/>
                          </a:rPr>
                          <m:t>𝟑</m:t>
                        </m:r>
                      </m:oMath>
                    </m:oMathPara>
                  </a14:m>
                  <a:endParaRPr lang="pl-PL"/>
                </a:p>
              </p:txBody>
            </p:sp>
          </mc:Choice>
          <mc:Fallback xmlns="">
            <p:sp>
              <p:nvSpPr>
                <p:cNvPr id="69" name="pole tekstowe 68">
                  <a:extLst>
                    <a:ext uri="{FF2B5EF4-FFF2-40B4-BE49-F238E27FC236}">
                      <a16:creationId xmlns:a16="http://schemas.microsoft.com/office/drawing/2014/main" id="{1A0E80E5-4F7F-CFEE-4E9C-AC9D5C4423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5143" y="509342"/>
                  <a:ext cx="506112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pole tekstowe 69">
                  <a:extLst>
                    <a:ext uri="{FF2B5EF4-FFF2-40B4-BE49-F238E27FC236}">
                      <a16:creationId xmlns:a16="http://schemas.microsoft.com/office/drawing/2014/main" id="{A11E5AF7-F340-1726-FA5D-E6CD2CEAAF3F}"/>
                    </a:ext>
                  </a:extLst>
                </p:cNvPr>
                <p:cNvSpPr txBox="1"/>
                <p:nvPr/>
              </p:nvSpPr>
              <p:spPr>
                <a:xfrm>
                  <a:off x="2820790" y="500255"/>
                  <a:ext cx="864047" cy="40479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 </m:t>
                          </m:r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𝑪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𝟑</m:t>
                          </m:r>
                        </m:e>
                      </m:acc>
                    </m:oMath>
                  </a14:m>
                  <a:r>
                    <a:rPr lang="pl-PL">
                      <a:solidFill>
                        <a:srgbClr val="C00000"/>
                      </a:solidFill>
                    </a:rPr>
                    <a:t> + </a:t>
                  </a:r>
                </a:p>
              </p:txBody>
            </p:sp>
          </mc:Choice>
          <mc:Fallback xmlns="">
            <p:sp>
              <p:nvSpPr>
                <p:cNvPr id="70" name="pole tekstowe 69">
                  <a:extLst>
                    <a:ext uri="{FF2B5EF4-FFF2-40B4-BE49-F238E27FC236}">
                      <a16:creationId xmlns:a16="http://schemas.microsoft.com/office/drawing/2014/main" id="{A11E5AF7-F340-1726-FA5D-E6CD2CEAAF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0790" y="500255"/>
                  <a:ext cx="864047" cy="404791"/>
                </a:xfrm>
                <a:prstGeom prst="rect">
                  <a:avLst/>
                </a:prstGeom>
                <a:blipFill>
                  <a:blip r:embed="rId19"/>
                  <a:stretch>
                    <a:fillRect l="-2899" b="-21212"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1" name="Grupa 70">
            <a:extLst>
              <a:ext uri="{FF2B5EF4-FFF2-40B4-BE49-F238E27FC236}">
                <a16:creationId xmlns:a16="http://schemas.microsoft.com/office/drawing/2014/main" id="{C86B9AC2-FE0E-43CC-C51B-E0785222D2DC}"/>
              </a:ext>
            </a:extLst>
          </p:cNvPr>
          <p:cNvGrpSpPr/>
          <p:nvPr/>
        </p:nvGrpSpPr>
        <p:grpSpPr>
          <a:xfrm>
            <a:off x="4832863" y="494036"/>
            <a:ext cx="1109694" cy="404791"/>
            <a:chOff x="2575143" y="500255"/>
            <a:chExt cx="1109694" cy="4047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pole tekstowe 71">
                  <a:extLst>
                    <a:ext uri="{FF2B5EF4-FFF2-40B4-BE49-F238E27FC236}">
                      <a16:creationId xmlns:a16="http://schemas.microsoft.com/office/drawing/2014/main" id="{01EE7F84-1994-F6E5-3DEE-9C3B6C6DB422}"/>
                    </a:ext>
                  </a:extLst>
                </p:cNvPr>
                <p:cNvSpPr txBox="1"/>
                <p:nvPr/>
              </p:nvSpPr>
              <p:spPr>
                <a:xfrm>
                  <a:off x="2575143" y="509342"/>
                  <a:ext cx="50611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b="1" i="1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 Neue Condensed" panose="02000503000000020004" pitchFamily="2" charset="0"/>
                            <a:cs typeface="Helvetica Neue Condensed" panose="02000503000000020004" pitchFamily="2" charset="0"/>
                          </a:rPr>
                          <m:t>𝒏</m:t>
                        </m:r>
                        <m:r>
                          <a:rPr lang="pl-PL" b="1" i="1" baseline="-25000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Condensed" panose="02000503000000020004" pitchFamily="2" charset="0"/>
                          </a:rPr>
                          <m:t>𝟒</m:t>
                        </m:r>
                      </m:oMath>
                    </m:oMathPara>
                  </a14:m>
                  <a:endParaRPr lang="pl-PL"/>
                </a:p>
              </p:txBody>
            </p:sp>
          </mc:Choice>
          <mc:Fallback xmlns="">
            <p:sp>
              <p:nvSpPr>
                <p:cNvPr id="72" name="pole tekstowe 71">
                  <a:extLst>
                    <a:ext uri="{FF2B5EF4-FFF2-40B4-BE49-F238E27FC236}">
                      <a16:creationId xmlns:a16="http://schemas.microsoft.com/office/drawing/2014/main" id="{01EE7F84-1994-F6E5-3DEE-9C3B6C6DB4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5143" y="509342"/>
                  <a:ext cx="506112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pole tekstowe 72">
                  <a:extLst>
                    <a:ext uri="{FF2B5EF4-FFF2-40B4-BE49-F238E27FC236}">
                      <a16:creationId xmlns:a16="http://schemas.microsoft.com/office/drawing/2014/main" id="{16CEEEA1-4A0E-0825-DA65-98B32BB63F77}"/>
                    </a:ext>
                  </a:extLst>
                </p:cNvPr>
                <p:cNvSpPr txBox="1"/>
                <p:nvPr/>
              </p:nvSpPr>
              <p:spPr>
                <a:xfrm>
                  <a:off x="2820790" y="500255"/>
                  <a:ext cx="864047" cy="40479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 </m:t>
                          </m:r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𝑪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𝟒</m:t>
                          </m:r>
                        </m:e>
                      </m:acc>
                    </m:oMath>
                  </a14:m>
                  <a:r>
                    <a:rPr lang="pl-PL">
                      <a:solidFill>
                        <a:srgbClr val="C00000"/>
                      </a:solidFill>
                    </a:rPr>
                    <a:t> + </a:t>
                  </a:r>
                </a:p>
              </p:txBody>
            </p:sp>
          </mc:Choice>
          <mc:Fallback xmlns="">
            <p:sp>
              <p:nvSpPr>
                <p:cNvPr id="73" name="pole tekstowe 72">
                  <a:extLst>
                    <a:ext uri="{FF2B5EF4-FFF2-40B4-BE49-F238E27FC236}">
                      <a16:creationId xmlns:a16="http://schemas.microsoft.com/office/drawing/2014/main" id="{16CEEEA1-4A0E-0825-DA65-98B32BB63F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0790" y="500255"/>
                  <a:ext cx="864047" cy="404791"/>
                </a:xfrm>
                <a:prstGeom prst="rect">
                  <a:avLst/>
                </a:prstGeom>
                <a:blipFill>
                  <a:blip r:embed="rId20"/>
                  <a:stretch>
                    <a:fillRect l="-2857" b="-21212"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pole tekstowe 73">
                <a:extLst>
                  <a:ext uri="{FF2B5EF4-FFF2-40B4-BE49-F238E27FC236}">
                    <a16:creationId xmlns:a16="http://schemas.microsoft.com/office/drawing/2014/main" id="{B7685C72-FCAC-3394-0620-FDA4934FE499}"/>
                  </a:ext>
                </a:extLst>
              </p:cNvPr>
              <p:cNvSpPr txBox="1"/>
              <p:nvPr/>
            </p:nvSpPr>
            <p:spPr>
              <a:xfrm rot="16200000" flipH="1">
                <a:off x="5722399" y="619844"/>
                <a:ext cx="2157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pl-PL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4" name="pole tekstowe 73">
                <a:extLst>
                  <a:ext uri="{FF2B5EF4-FFF2-40B4-BE49-F238E27FC236}">
                    <a16:creationId xmlns:a16="http://schemas.microsoft.com/office/drawing/2014/main" id="{B7685C72-FCAC-3394-0620-FDA4934FE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 flipH="1">
                <a:off x="5722399" y="619844"/>
                <a:ext cx="215741" cy="369332"/>
              </a:xfrm>
              <a:prstGeom prst="rect">
                <a:avLst/>
              </a:prstGeom>
              <a:blipFill>
                <a:blip r:embed="rId21"/>
                <a:stretch>
                  <a:fillRect t="-555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pole tekstowe 75">
                <a:extLst>
                  <a:ext uri="{FF2B5EF4-FFF2-40B4-BE49-F238E27FC236}">
                    <a16:creationId xmlns:a16="http://schemas.microsoft.com/office/drawing/2014/main" id="{DCB54E17-8A86-0BD8-1B2B-3699D369C5EF}"/>
                  </a:ext>
                </a:extLst>
              </p:cNvPr>
              <p:cNvSpPr txBox="1"/>
              <p:nvPr/>
            </p:nvSpPr>
            <p:spPr>
              <a:xfrm>
                <a:off x="5914894" y="498375"/>
                <a:ext cx="5061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𝒏</m:t>
                      </m:r>
                      <m:r>
                        <a:rPr lang="pl-PL" b="1" i="1" baseline="-25000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Condensed" panose="02000503000000020004" pitchFamily="2" charset="0"/>
                        </a:rPr>
                        <m:t>𝒏</m:t>
                      </m:r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76" name="pole tekstowe 75">
                <a:extLst>
                  <a:ext uri="{FF2B5EF4-FFF2-40B4-BE49-F238E27FC236}">
                    <a16:creationId xmlns:a16="http://schemas.microsoft.com/office/drawing/2014/main" id="{DCB54E17-8A86-0BD8-1B2B-3699D369C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894" y="498375"/>
                <a:ext cx="506112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pole tekstowe 76">
                <a:extLst>
                  <a:ext uri="{FF2B5EF4-FFF2-40B4-BE49-F238E27FC236}">
                    <a16:creationId xmlns:a16="http://schemas.microsoft.com/office/drawing/2014/main" id="{7850AFDC-14CF-15FD-5779-19DEDFC049E0}"/>
                  </a:ext>
                </a:extLst>
              </p:cNvPr>
              <p:cNvSpPr txBox="1"/>
              <p:nvPr/>
            </p:nvSpPr>
            <p:spPr>
              <a:xfrm>
                <a:off x="5985360" y="495540"/>
                <a:ext cx="864047" cy="4047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 </m:t>
                          </m:r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𝑪𝒏</m:t>
                          </m:r>
                        </m:e>
                      </m:acc>
                    </m:oMath>
                  </m:oMathPara>
                </a14:m>
                <a:endParaRPr lang="pl-PL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7" name="pole tekstowe 76">
                <a:extLst>
                  <a:ext uri="{FF2B5EF4-FFF2-40B4-BE49-F238E27FC236}">
                    <a16:creationId xmlns:a16="http://schemas.microsoft.com/office/drawing/2014/main" id="{7850AFDC-14CF-15FD-5779-19DEDFC04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360" y="495540"/>
                <a:ext cx="864047" cy="404791"/>
              </a:xfrm>
              <a:prstGeom prst="rect">
                <a:avLst/>
              </a:prstGeom>
              <a:blipFill>
                <a:blip r:embed="rId23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pole tekstowe 77">
            <a:extLst>
              <a:ext uri="{FF2B5EF4-FFF2-40B4-BE49-F238E27FC236}">
                <a16:creationId xmlns:a16="http://schemas.microsoft.com/office/drawing/2014/main" id="{52CF104B-ECD4-0396-181E-9DEB7F39D0AE}"/>
              </a:ext>
            </a:extLst>
          </p:cNvPr>
          <p:cNvSpPr txBox="1"/>
          <p:nvPr/>
        </p:nvSpPr>
        <p:spPr>
          <a:xfrm>
            <a:off x="1956077" y="2571750"/>
            <a:ext cx="10611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/>
              <a:t>12,288</a:t>
            </a:r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5EC60CE4-AA1E-8746-AD1B-7D9F6F35291F}"/>
              </a:ext>
            </a:extLst>
          </p:cNvPr>
          <p:cNvCxnSpPr>
            <a:cxnSpLocks/>
          </p:cNvCxnSpPr>
          <p:nvPr/>
        </p:nvCxnSpPr>
        <p:spPr>
          <a:xfrm flipH="1">
            <a:off x="2650065" y="399132"/>
            <a:ext cx="636477" cy="55954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2741D40E-1839-CC6D-DFE4-5E0FAC79923D}"/>
              </a:ext>
            </a:extLst>
          </p:cNvPr>
          <p:cNvCxnSpPr>
            <a:cxnSpLocks/>
          </p:cNvCxnSpPr>
          <p:nvPr/>
        </p:nvCxnSpPr>
        <p:spPr>
          <a:xfrm flipH="1">
            <a:off x="4153774" y="401514"/>
            <a:ext cx="636477" cy="55954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ytuł 20">
            <a:extLst>
              <a:ext uri="{FF2B5EF4-FFF2-40B4-BE49-F238E27FC236}">
                <a16:creationId xmlns:a16="http://schemas.microsoft.com/office/drawing/2014/main" id="{0466D2EA-E272-DA21-B43C-ED387AAD1D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l-PL"/>
              <a:t>All vectors with non-active neurons are cancelled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B2689248-D430-4CBC-32A5-3AC11A8257A0}"/>
              </a:ext>
            </a:extLst>
          </p:cNvPr>
          <p:cNvSpPr txBox="1"/>
          <p:nvPr/>
        </p:nvSpPr>
        <p:spPr>
          <a:xfrm>
            <a:off x="3431952" y="3830923"/>
            <a:ext cx="734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1400" dirty="0" err="1">
                <a:solidFill>
                  <a:srgbClr val="C00000"/>
                </a:solidFill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Island?</a:t>
            </a:r>
          </a:p>
        </p:txBody>
      </p:sp>
    </p:spTree>
    <p:extLst>
      <p:ext uri="{BB962C8B-B14F-4D97-AF65-F5344CB8AC3E}">
        <p14:creationId xmlns:p14="http://schemas.microsoft.com/office/powerpoint/2010/main" val="36338910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ECDE0-D00E-E831-44B4-EA64CB126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ole tekstowe 15">
            <a:extLst>
              <a:ext uri="{FF2B5EF4-FFF2-40B4-BE49-F238E27FC236}">
                <a16:creationId xmlns:a16="http://schemas.microsoft.com/office/drawing/2014/main" id="{0ED586DB-640E-89EC-CA3F-B8643037DE0F}"/>
              </a:ext>
            </a:extLst>
          </p:cNvPr>
          <p:cNvSpPr txBox="1"/>
          <p:nvPr/>
        </p:nvSpPr>
        <p:spPr>
          <a:xfrm>
            <a:off x="7130958" y="263122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=</a:t>
            </a:r>
          </a:p>
        </p:txBody>
      </p:sp>
      <p:sp>
        <p:nvSpPr>
          <p:cNvPr id="18" name="Nawias otwierający 17">
            <a:extLst>
              <a:ext uri="{FF2B5EF4-FFF2-40B4-BE49-F238E27FC236}">
                <a16:creationId xmlns:a16="http://schemas.microsoft.com/office/drawing/2014/main" id="{DE353B6A-8AC0-1FEF-7ACD-3F876D7E8238}"/>
              </a:ext>
            </a:extLst>
          </p:cNvPr>
          <p:cNvSpPr/>
          <p:nvPr/>
        </p:nvSpPr>
        <p:spPr>
          <a:xfrm>
            <a:off x="7634141" y="1869072"/>
            <a:ext cx="45719" cy="1900040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Nawias otwierający 18">
            <a:extLst>
              <a:ext uri="{FF2B5EF4-FFF2-40B4-BE49-F238E27FC236}">
                <a16:creationId xmlns:a16="http://schemas.microsoft.com/office/drawing/2014/main" id="{28DFB7A4-DB21-D3D1-25DD-2B41E2251B58}"/>
              </a:ext>
            </a:extLst>
          </p:cNvPr>
          <p:cNvSpPr/>
          <p:nvPr/>
        </p:nvSpPr>
        <p:spPr>
          <a:xfrm flipH="1">
            <a:off x="7941500" y="1869072"/>
            <a:ext cx="45719" cy="1900040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FE11A908-7C5F-83C5-4FB7-F58881C748C7}"/>
              </a:ext>
            </a:extLst>
          </p:cNvPr>
          <p:cNvSpPr txBox="1"/>
          <p:nvPr/>
        </p:nvSpPr>
        <p:spPr>
          <a:xfrm>
            <a:off x="6417384" y="263122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+</a:t>
            </a:r>
          </a:p>
        </p:txBody>
      </p:sp>
      <p:sp>
        <p:nvSpPr>
          <p:cNvPr id="5" name="Nawias otwierający 4">
            <a:extLst>
              <a:ext uri="{FF2B5EF4-FFF2-40B4-BE49-F238E27FC236}">
                <a16:creationId xmlns:a16="http://schemas.microsoft.com/office/drawing/2014/main" id="{4B11D958-D378-A88F-F6CD-B1574FEBAD29}"/>
              </a:ext>
            </a:extLst>
          </p:cNvPr>
          <p:cNvSpPr/>
          <p:nvPr/>
        </p:nvSpPr>
        <p:spPr>
          <a:xfrm flipH="1">
            <a:off x="5596271" y="1893631"/>
            <a:ext cx="45719" cy="1900040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Nawias otwierający 5">
            <a:extLst>
              <a:ext uri="{FF2B5EF4-FFF2-40B4-BE49-F238E27FC236}">
                <a16:creationId xmlns:a16="http://schemas.microsoft.com/office/drawing/2014/main" id="{FE73B136-A001-E3B5-DCCF-64FBF2489C1D}"/>
              </a:ext>
            </a:extLst>
          </p:cNvPr>
          <p:cNvSpPr/>
          <p:nvPr/>
        </p:nvSpPr>
        <p:spPr>
          <a:xfrm>
            <a:off x="3079812" y="1893631"/>
            <a:ext cx="45719" cy="1900040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pole tekstowe 7">
                <a:extLst>
                  <a:ext uri="{FF2B5EF4-FFF2-40B4-BE49-F238E27FC236}">
                    <a16:creationId xmlns:a16="http://schemas.microsoft.com/office/drawing/2014/main" id="{699EE5F1-6DB8-80F8-D6DB-4962D04CCDD1}"/>
                  </a:ext>
                </a:extLst>
              </p:cNvPr>
              <p:cNvSpPr txBox="1"/>
              <p:nvPr/>
            </p:nvSpPr>
            <p:spPr>
              <a:xfrm>
                <a:off x="3125531" y="2657896"/>
                <a:ext cx="520929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𝑪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𝟏</m:t>
                          </m:r>
                        </m:e>
                      </m:acc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8" name="pole tekstowe 7">
                <a:extLst>
                  <a:ext uri="{FF2B5EF4-FFF2-40B4-BE49-F238E27FC236}">
                    <a16:creationId xmlns:a16="http://schemas.microsoft.com/office/drawing/2014/main" id="{699EE5F1-6DB8-80F8-D6DB-4962D04CC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531" y="2657896"/>
                <a:ext cx="520929" cy="4029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pole tekstowe 8">
                <a:extLst>
                  <a:ext uri="{FF2B5EF4-FFF2-40B4-BE49-F238E27FC236}">
                    <a16:creationId xmlns:a16="http://schemas.microsoft.com/office/drawing/2014/main" id="{3B81B05B-3E11-A1BA-52A3-E19F3530CA2E}"/>
                  </a:ext>
                </a:extLst>
              </p:cNvPr>
              <p:cNvSpPr txBox="1"/>
              <p:nvPr/>
            </p:nvSpPr>
            <p:spPr>
              <a:xfrm>
                <a:off x="3539228" y="2657896"/>
                <a:ext cx="520929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𝑪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𝟐</m:t>
                          </m:r>
                        </m:e>
                      </m:acc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9" name="pole tekstowe 8">
                <a:extLst>
                  <a:ext uri="{FF2B5EF4-FFF2-40B4-BE49-F238E27FC236}">
                    <a16:creationId xmlns:a16="http://schemas.microsoft.com/office/drawing/2014/main" id="{3B81B05B-3E11-A1BA-52A3-E19F3530C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9228" y="2657896"/>
                <a:ext cx="520929" cy="4029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pole tekstowe 9">
                <a:extLst>
                  <a:ext uri="{FF2B5EF4-FFF2-40B4-BE49-F238E27FC236}">
                    <a16:creationId xmlns:a16="http://schemas.microsoft.com/office/drawing/2014/main" id="{681B2A94-EF70-94E7-1217-5DC5B5BCCC86}"/>
                  </a:ext>
                </a:extLst>
              </p:cNvPr>
              <p:cNvSpPr txBox="1"/>
              <p:nvPr/>
            </p:nvSpPr>
            <p:spPr>
              <a:xfrm>
                <a:off x="3952925" y="2657896"/>
                <a:ext cx="520929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𝑪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𝟑</m:t>
                          </m:r>
                        </m:e>
                      </m:acc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10" name="pole tekstowe 9">
                <a:extLst>
                  <a:ext uri="{FF2B5EF4-FFF2-40B4-BE49-F238E27FC236}">
                    <a16:creationId xmlns:a16="http://schemas.microsoft.com/office/drawing/2014/main" id="{681B2A94-EF70-94E7-1217-5DC5B5BCC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25" y="2657896"/>
                <a:ext cx="520929" cy="4029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40FE4580-92D5-1109-FFC1-D473560AA9D3}"/>
                  </a:ext>
                </a:extLst>
              </p:cNvPr>
              <p:cNvSpPr txBox="1"/>
              <p:nvPr/>
            </p:nvSpPr>
            <p:spPr>
              <a:xfrm>
                <a:off x="4366622" y="2657896"/>
                <a:ext cx="520929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𝑪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𝟒</m:t>
                          </m:r>
                        </m:e>
                      </m:acc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40FE4580-92D5-1109-FFC1-D473560AA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622" y="2657896"/>
                <a:ext cx="520929" cy="4029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pole tekstowe 16">
                <a:extLst>
                  <a:ext uri="{FF2B5EF4-FFF2-40B4-BE49-F238E27FC236}">
                    <a16:creationId xmlns:a16="http://schemas.microsoft.com/office/drawing/2014/main" id="{520C6DB5-2D6E-DB34-5EBD-D8E11F09A6FB}"/>
                  </a:ext>
                </a:extLst>
              </p:cNvPr>
              <p:cNvSpPr txBox="1"/>
              <p:nvPr/>
            </p:nvSpPr>
            <p:spPr>
              <a:xfrm rot="16200000" flipH="1">
                <a:off x="4857112" y="2731120"/>
                <a:ext cx="2157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pl-PL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pole tekstowe 16">
                <a:extLst>
                  <a:ext uri="{FF2B5EF4-FFF2-40B4-BE49-F238E27FC236}">
                    <a16:creationId xmlns:a16="http://schemas.microsoft.com/office/drawing/2014/main" id="{520C6DB5-2D6E-DB34-5EBD-D8E11F09A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 flipH="1">
                <a:off x="4857112" y="2731120"/>
                <a:ext cx="215741" cy="369332"/>
              </a:xfrm>
              <a:prstGeom prst="rect">
                <a:avLst/>
              </a:prstGeom>
              <a:blipFill>
                <a:blip r:embed="rId6"/>
                <a:stretch>
                  <a:fillRect t="-1111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pole tekstowe 25">
                <a:extLst>
                  <a:ext uri="{FF2B5EF4-FFF2-40B4-BE49-F238E27FC236}">
                    <a16:creationId xmlns:a16="http://schemas.microsoft.com/office/drawing/2014/main" id="{97ED9462-EB0F-6C08-8133-0650790D4822}"/>
                  </a:ext>
                </a:extLst>
              </p:cNvPr>
              <p:cNvSpPr txBox="1"/>
              <p:nvPr/>
            </p:nvSpPr>
            <p:spPr>
              <a:xfrm>
                <a:off x="5033169" y="2642159"/>
                <a:ext cx="520929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𝑪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𝒏</m:t>
                          </m:r>
                        </m:e>
                      </m:acc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26" name="pole tekstowe 25">
                <a:extLst>
                  <a:ext uri="{FF2B5EF4-FFF2-40B4-BE49-F238E27FC236}">
                    <a16:creationId xmlns:a16="http://schemas.microsoft.com/office/drawing/2014/main" id="{97ED9462-EB0F-6C08-8133-0650790D4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169" y="2642159"/>
                <a:ext cx="520929" cy="4029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upa 30">
            <a:extLst>
              <a:ext uri="{FF2B5EF4-FFF2-40B4-BE49-F238E27FC236}">
                <a16:creationId xmlns:a16="http://schemas.microsoft.com/office/drawing/2014/main" id="{BCE63E17-F2EF-1FAF-9E56-9CAD0920E1F4}"/>
              </a:ext>
            </a:extLst>
          </p:cNvPr>
          <p:cNvGrpSpPr/>
          <p:nvPr/>
        </p:nvGrpSpPr>
        <p:grpSpPr>
          <a:xfrm>
            <a:off x="3385749" y="1977483"/>
            <a:ext cx="0" cy="1791629"/>
            <a:chOff x="2857935" y="1962615"/>
            <a:chExt cx="0" cy="1791629"/>
          </a:xfrm>
        </p:grpSpPr>
        <p:cxnSp>
          <p:nvCxnSpPr>
            <p:cNvPr id="27" name="Łącznik prosty 26">
              <a:extLst>
                <a:ext uri="{FF2B5EF4-FFF2-40B4-BE49-F238E27FC236}">
                  <a16:creationId xmlns:a16="http://schemas.microsoft.com/office/drawing/2014/main" id="{3FBEC75A-4B45-4C3D-C5C4-C892380EEF4F}"/>
                </a:ext>
              </a:extLst>
            </p:cNvPr>
            <p:cNvCxnSpPr>
              <a:cxnSpLocks/>
            </p:cNvCxnSpPr>
            <p:nvPr/>
          </p:nvCxnSpPr>
          <p:spPr>
            <a:xfrm>
              <a:off x="2857935" y="1962615"/>
              <a:ext cx="0" cy="69528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Łącznik prosty 29">
              <a:extLst>
                <a:ext uri="{FF2B5EF4-FFF2-40B4-BE49-F238E27FC236}">
                  <a16:creationId xmlns:a16="http://schemas.microsoft.com/office/drawing/2014/main" id="{D9BC3744-0838-476E-53F5-928413BA12A4}"/>
                </a:ext>
              </a:extLst>
            </p:cNvPr>
            <p:cNvCxnSpPr>
              <a:cxnSpLocks/>
            </p:cNvCxnSpPr>
            <p:nvPr/>
          </p:nvCxnSpPr>
          <p:spPr>
            <a:xfrm>
              <a:off x="2857935" y="3058963"/>
              <a:ext cx="0" cy="69528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upa 31">
            <a:extLst>
              <a:ext uri="{FF2B5EF4-FFF2-40B4-BE49-F238E27FC236}">
                <a16:creationId xmlns:a16="http://schemas.microsoft.com/office/drawing/2014/main" id="{0031B224-89AC-6AA9-135D-14534DD1E6E6}"/>
              </a:ext>
            </a:extLst>
          </p:cNvPr>
          <p:cNvGrpSpPr/>
          <p:nvPr/>
        </p:nvGrpSpPr>
        <p:grpSpPr>
          <a:xfrm>
            <a:off x="3799200" y="1977483"/>
            <a:ext cx="247" cy="1791629"/>
            <a:chOff x="2857935" y="1962615"/>
            <a:chExt cx="247" cy="1791629"/>
          </a:xfrm>
        </p:grpSpPr>
        <p:cxnSp>
          <p:nvCxnSpPr>
            <p:cNvPr id="33" name="Łącznik prosty 32">
              <a:extLst>
                <a:ext uri="{FF2B5EF4-FFF2-40B4-BE49-F238E27FC236}">
                  <a16:creationId xmlns:a16="http://schemas.microsoft.com/office/drawing/2014/main" id="{4CDE7A11-C5EF-3D4B-D499-1689378A83AF}"/>
                </a:ext>
              </a:extLst>
            </p:cNvPr>
            <p:cNvCxnSpPr>
              <a:cxnSpLocks/>
            </p:cNvCxnSpPr>
            <p:nvPr/>
          </p:nvCxnSpPr>
          <p:spPr>
            <a:xfrm>
              <a:off x="2858182" y="1962615"/>
              <a:ext cx="0" cy="69528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Łącznik prosty 33">
              <a:extLst>
                <a:ext uri="{FF2B5EF4-FFF2-40B4-BE49-F238E27FC236}">
                  <a16:creationId xmlns:a16="http://schemas.microsoft.com/office/drawing/2014/main" id="{085FDD5D-8637-B3E2-8C9A-8F22F67071D5}"/>
                </a:ext>
              </a:extLst>
            </p:cNvPr>
            <p:cNvCxnSpPr>
              <a:cxnSpLocks/>
            </p:cNvCxnSpPr>
            <p:nvPr/>
          </p:nvCxnSpPr>
          <p:spPr>
            <a:xfrm>
              <a:off x="2857935" y="3058963"/>
              <a:ext cx="0" cy="69528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upa 34">
            <a:extLst>
              <a:ext uri="{FF2B5EF4-FFF2-40B4-BE49-F238E27FC236}">
                <a16:creationId xmlns:a16="http://schemas.microsoft.com/office/drawing/2014/main" id="{12F954BB-1043-7E5B-395D-AE2E130C85F2}"/>
              </a:ext>
            </a:extLst>
          </p:cNvPr>
          <p:cNvGrpSpPr/>
          <p:nvPr/>
        </p:nvGrpSpPr>
        <p:grpSpPr>
          <a:xfrm>
            <a:off x="4212651" y="1977483"/>
            <a:ext cx="247" cy="1791629"/>
            <a:chOff x="2857935" y="1962615"/>
            <a:chExt cx="247" cy="1791629"/>
          </a:xfrm>
        </p:grpSpPr>
        <p:cxnSp>
          <p:nvCxnSpPr>
            <p:cNvPr id="36" name="Łącznik prosty 35">
              <a:extLst>
                <a:ext uri="{FF2B5EF4-FFF2-40B4-BE49-F238E27FC236}">
                  <a16:creationId xmlns:a16="http://schemas.microsoft.com/office/drawing/2014/main" id="{53080CC9-2F2C-5BD9-2B0F-F9BABE80D953}"/>
                </a:ext>
              </a:extLst>
            </p:cNvPr>
            <p:cNvCxnSpPr>
              <a:cxnSpLocks/>
            </p:cNvCxnSpPr>
            <p:nvPr/>
          </p:nvCxnSpPr>
          <p:spPr>
            <a:xfrm>
              <a:off x="2858182" y="1962615"/>
              <a:ext cx="0" cy="69528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E0A40A75-60BD-A3FA-D902-3C408EDA1C06}"/>
                </a:ext>
              </a:extLst>
            </p:cNvPr>
            <p:cNvCxnSpPr>
              <a:cxnSpLocks/>
            </p:cNvCxnSpPr>
            <p:nvPr/>
          </p:nvCxnSpPr>
          <p:spPr>
            <a:xfrm>
              <a:off x="2857935" y="3058963"/>
              <a:ext cx="0" cy="69528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8F1A9EE2-7311-6A75-F474-CF55BA9C7D53}"/>
              </a:ext>
            </a:extLst>
          </p:cNvPr>
          <p:cNvGrpSpPr/>
          <p:nvPr/>
        </p:nvGrpSpPr>
        <p:grpSpPr>
          <a:xfrm>
            <a:off x="4626102" y="1977483"/>
            <a:ext cx="247" cy="1791629"/>
            <a:chOff x="2857935" y="1962615"/>
            <a:chExt cx="247" cy="1791629"/>
          </a:xfrm>
        </p:grpSpPr>
        <p:cxnSp>
          <p:nvCxnSpPr>
            <p:cNvPr id="39" name="Łącznik prosty 38">
              <a:extLst>
                <a:ext uri="{FF2B5EF4-FFF2-40B4-BE49-F238E27FC236}">
                  <a16:creationId xmlns:a16="http://schemas.microsoft.com/office/drawing/2014/main" id="{5E9CB23A-0A1F-808B-1C2C-B49CA8AE294B}"/>
                </a:ext>
              </a:extLst>
            </p:cNvPr>
            <p:cNvCxnSpPr>
              <a:cxnSpLocks/>
            </p:cNvCxnSpPr>
            <p:nvPr/>
          </p:nvCxnSpPr>
          <p:spPr>
            <a:xfrm>
              <a:off x="2858182" y="1962615"/>
              <a:ext cx="0" cy="69528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Łącznik prosty 39">
              <a:extLst>
                <a:ext uri="{FF2B5EF4-FFF2-40B4-BE49-F238E27FC236}">
                  <a16:creationId xmlns:a16="http://schemas.microsoft.com/office/drawing/2014/main" id="{396AE419-6FAC-8BF1-AB06-C4C99BC20902}"/>
                </a:ext>
              </a:extLst>
            </p:cNvPr>
            <p:cNvCxnSpPr>
              <a:cxnSpLocks/>
            </p:cNvCxnSpPr>
            <p:nvPr/>
          </p:nvCxnSpPr>
          <p:spPr>
            <a:xfrm>
              <a:off x="2857935" y="3058963"/>
              <a:ext cx="0" cy="69528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F745A00D-3952-9BAA-4643-2EEAE148D3ED}"/>
              </a:ext>
            </a:extLst>
          </p:cNvPr>
          <p:cNvGrpSpPr/>
          <p:nvPr/>
        </p:nvGrpSpPr>
        <p:grpSpPr>
          <a:xfrm>
            <a:off x="5279497" y="1977483"/>
            <a:ext cx="247" cy="1791629"/>
            <a:chOff x="2857935" y="1962615"/>
            <a:chExt cx="247" cy="1791629"/>
          </a:xfrm>
        </p:grpSpPr>
        <p:cxnSp>
          <p:nvCxnSpPr>
            <p:cNvPr id="42" name="Łącznik prosty 41">
              <a:extLst>
                <a:ext uri="{FF2B5EF4-FFF2-40B4-BE49-F238E27FC236}">
                  <a16:creationId xmlns:a16="http://schemas.microsoft.com/office/drawing/2014/main" id="{11287337-FCAD-DFF1-BC01-AB2385644DD8}"/>
                </a:ext>
              </a:extLst>
            </p:cNvPr>
            <p:cNvCxnSpPr>
              <a:cxnSpLocks/>
            </p:cNvCxnSpPr>
            <p:nvPr/>
          </p:nvCxnSpPr>
          <p:spPr>
            <a:xfrm>
              <a:off x="2858182" y="1962615"/>
              <a:ext cx="0" cy="69528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Łącznik prosty 42">
              <a:extLst>
                <a:ext uri="{FF2B5EF4-FFF2-40B4-BE49-F238E27FC236}">
                  <a16:creationId xmlns:a16="http://schemas.microsoft.com/office/drawing/2014/main" id="{BF06DF62-4765-080F-A4FF-6B757F8E0CB3}"/>
                </a:ext>
              </a:extLst>
            </p:cNvPr>
            <p:cNvCxnSpPr>
              <a:cxnSpLocks/>
            </p:cNvCxnSpPr>
            <p:nvPr/>
          </p:nvCxnSpPr>
          <p:spPr>
            <a:xfrm>
              <a:off x="2857935" y="3058963"/>
              <a:ext cx="0" cy="69528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Nawias otwierający 43">
            <a:extLst>
              <a:ext uri="{FF2B5EF4-FFF2-40B4-BE49-F238E27FC236}">
                <a16:creationId xmlns:a16="http://schemas.microsoft.com/office/drawing/2014/main" id="{021C82CB-53AD-081D-44D4-AA6C79E01778}"/>
              </a:ext>
            </a:extLst>
          </p:cNvPr>
          <p:cNvSpPr/>
          <p:nvPr/>
        </p:nvSpPr>
        <p:spPr>
          <a:xfrm>
            <a:off x="5870624" y="1890910"/>
            <a:ext cx="45719" cy="2614184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5" name="Nawias otwierający 44">
            <a:extLst>
              <a:ext uri="{FF2B5EF4-FFF2-40B4-BE49-F238E27FC236}">
                <a16:creationId xmlns:a16="http://schemas.microsoft.com/office/drawing/2014/main" id="{522A56CE-1BBB-C458-A10A-AC810D1E3D39}"/>
              </a:ext>
            </a:extLst>
          </p:cNvPr>
          <p:cNvSpPr/>
          <p:nvPr/>
        </p:nvSpPr>
        <p:spPr>
          <a:xfrm flipH="1">
            <a:off x="6182063" y="1890910"/>
            <a:ext cx="45719" cy="2614184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pole tekstowe 50">
                <a:extLst>
                  <a:ext uri="{FF2B5EF4-FFF2-40B4-BE49-F238E27FC236}">
                    <a16:creationId xmlns:a16="http://schemas.microsoft.com/office/drawing/2014/main" id="{532470FE-2B56-993D-EA16-016C6AAF9B5E}"/>
                  </a:ext>
                </a:extLst>
              </p:cNvPr>
              <p:cNvSpPr txBox="1"/>
              <p:nvPr/>
            </p:nvSpPr>
            <p:spPr>
              <a:xfrm flipH="1">
                <a:off x="5918930" y="3646257"/>
                <a:ext cx="2157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pl-PL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1" name="pole tekstowe 50">
                <a:extLst>
                  <a:ext uri="{FF2B5EF4-FFF2-40B4-BE49-F238E27FC236}">
                    <a16:creationId xmlns:a16="http://schemas.microsoft.com/office/drawing/2014/main" id="{532470FE-2B56-993D-EA16-016C6AAF9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918930" y="3646257"/>
                <a:ext cx="215741" cy="369332"/>
              </a:xfrm>
              <a:prstGeom prst="rect">
                <a:avLst/>
              </a:prstGeom>
              <a:blipFill>
                <a:blip r:embed="rId8"/>
                <a:stretch>
                  <a:fillRect r="-1176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pole tekstowe 51">
                <a:extLst>
                  <a:ext uri="{FF2B5EF4-FFF2-40B4-BE49-F238E27FC236}">
                    <a16:creationId xmlns:a16="http://schemas.microsoft.com/office/drawing/2014/main" id="{D5B96316-6BE1-BD06-E741-832FAFA552A4}"/>
                  </a:ext>
                </a:extLst>
              </p:cNvPr>
              <p:cNvSpPr txBox="1"/>
              <p:nvPr/>
            </p:nvSpPr>
            <p:spPr>
              <a:xfrm>
                <a:off x="6640567" y="2617671"/>
                <a:ext cx="520929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52" name="pole tekstowe 51">
                <a:extLst>
                  <a:ext uri="{FF2B5EF4-FFF2-40B4-BE49-F238E27FC236}">
                    <a16:creationId xmlns:a16="http://schemas.microsoft.com/office/drawing/2014/main" id="{D5B96316-6BE1-BD06-E741-832FAFA55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567" y="2617671"/>
                <a:ext cx="520929" cy="4029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Nawias klamrowy otwierający 54">
            <a:extLst>
              <a:ext uri="{FF2B5EF4-FFF2-40B4-BE49-F238E27FC236}">
                <a16:creationId xmlns:a16="http://schemas.microsoft.com/office/drawing/2014/main" id="{25EFE5C8-52A8-5271-6BD7-FBAB65FEC5A3}"/>
              </a:ext>
            </a:extLst>
          </p:cNvPr>
          <p:cNvSpPr/>
          <p:nvPr/>
        </p:nvSpPr>
        <p:spPr>
          <a:xfrm rot="5400000">
            <a:off x="4594547" y="-382761"/>
            <a:ext cx="118483" cy="314795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pole tekstowe 56">
                <a:extLst>
                  <a:ext uri="{FF2B5EF4-FFF2-40B4-BE49-F238E27FC236}">
                    <a16:creationId xmlns:a16="http://schemas.microsoft.com/office/drawing/2014/main" id="{86F4DBCC-6854-B872-0875-EC5EB9962F0B}"/>
                  </a:ext>
                </a:extLst>
              </p:cNvPr>
              <p:cNvSpPr txBox="1"/>
              <p:nvPr/>
            </p:nvSpPr>
            <p:spPr>
              <a:xfrm>
                <a:off x="5810914" y="1792817"/>
                <a:ext cx="5061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𝟎</m:t>
                      </m:r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57" name="pole tekstowe 56">
                <a:extLst>
                  <a:ext uri="{FF2B5EF4-FFF2-40B4-BE49-F238E27FC236}">
                    <a16:creationId xmlns:a16="http://schemas.microsoft.com/office/drawing/2014/main" id="{86F4DBCC-6854-B872-0875-EC5EB996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914" y="1792817"/>
                <a:ext cx="50611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pole tekstowe 57">
                <a:extLst>
                  <a:ext uri="{FF2B5EF4-FFF2-40B4-BE49-F238E27FC236}">
                    <a16:creationId xmlns:a16="http://schemas.microsoft.com/office/drawing/2014/main" id="{E49DB21F-907D-2484-A33E-93E17E7618CF}"/>
                  </a:ext>
                </a:extLst>
              </p:cNvPr>
              <p:cNvSpPr txBox="1"/>
              <p:nvPr/>
            </p:nvSpPr>
            <p:spPr>
              <a:xfrm>
                <a:off x="5810914" y="2256177"/>
                <a:ext cx="5061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𝒏</m:t>
                      </m:r>
                      <m:r>
                        <a:rPr lang="pl-PL" b="1" i="1" baseline="-25000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Condensed" panose="02000503000000020004" pitchFamily="2" charset="0"/>
                        </a:rPr>
                        <m:t>𝟐</m:t>
                      </m:r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58" name="pole tekstowe 57">
                <a:extLst>
                  <a:ext uri="{FF2B5EF4-FFF2-40B4-BE49-F238E27FC236}">
                    <a16:creationId xmlns:a16="http://schemas.microsoft.com/office/drawing/2014/main" id="{E49DB21F-907D-2484-A33E-93E17E761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914" y="2256177"/>
                <a:ext cx="50611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pole tekstowe 58">
                <a:extLst>
                  <a:ext uri="{FF2B5EF4-FFF2-40B4-BE49-F238E27FC236}">
                    <a16:creationId xmlns:a16="http://schemas.microsoft.com/office/drawing/2014/main" id="{1C7F3B7D-7739-BF40-43F3-CA533FB2D35F}"/>
                  </a:ext>
                </a:extLst>
              </p:cNvPr>
              <p:cNvSpPr txBox="1"/>
              <p:nvPr/>
            </p:nvSpPr>
            <p:spPr>
              <a:xfrm>
                <a:off x="5810914" y="2719537"/>
                <a:ext cx="5061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𝟎</m:t>
                      </m:r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59" name="pole tekstowe 58">
                <a:extLst>
                  <a:ext uri="{FF2B5EF4-FFF2-40B4-BE49-F238E27FC236}">
                    <a16:creationId xmlns:a16="http://schemas.microsoft.com/office/drawing/2014/main" id="{1C7F3B7D-7739-BF40-43F3-CA533FB2D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914" y="2719537"/>
                <a:ext cx="50611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pole tekstowe 59">
                <a:extLst>
                  <a:ext uri="{FF2B5EF4-FFF2-40B4-BE49-F238E27FC236}">
                    <a16:creationId xmlns:a16="http://schemas.microsoft.com/office/drawing/2014/main" id="{79DD2F04-D372-3D9B-B399-BD9D6B7081DA}"/>
                  </a:ext>
                </a:extLst>
              </p:cNvPr>
              <p:cNvSpPr txBox="1"/>
              <p:nvPr/>
            </p:nvSpPr>
            <p:spPr>
              <a:xfrm>
                <a:off x="5810914" y="3182897"/>
                <a:ext cx="5061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𝒏</m:t>
                      </m:r>
                      <m:r>
                        <a:rPr lang="pl-PL" b="1" i="1" baseline="-25000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Condensed" panose="02000503000000020004" pitchFamily="2" charset="0"/>
                        </a:rPr>
                        <m:t>𝟒</m:t>
                      </m:r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60" name="pole tekstowe 59">
                <a:extLst>
                  <a:ext uri="{FF2B5EF4-FFF2-40B4-BE49-F238E27FC236}">
                    <a16:creationId xmlns:a16="http://schemas.microsoft.com/office/drawing/2014/main" id="{79DD2F04-D372-3D9B-B399-BD9D6B708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914" y="3182897"/>
                <a:ext cx="50611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pole tekstowe 60">
                <a:extLst>
                  <a:ext uri="{FF2B5EF4-FFF2-40B4-BE49-F238E27FC236}">
                    <a16:creationId xmlns:a16="http://schemas.microsoft.com/office/drawing/2014/main" id="{3E9721D7-6DAF-FCEC-B969-8BDCA38CB5E3}"/>
                  </a:ext>
                </a:extLst>
              </p:cNvPr>
              <p:cNvSpPr txBox="1"/>
              <p:nvPr/>
            </p:nvSpPr>
            <p:spPr>
              <a:xfrm>
                <a:off x="5810914" y="4109617"/>
                <a:ext cx="5061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𝒏</m:t>
                      </m:r>
                      <m:r>
                        <a:rPr lang="pl-PL" b="1" i="1" baseline="-25000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Condensed" panose="02000503000000020004" pitchFamily="2" charset="0"/>
                        </a:rPr>
                        <m:t>𝒏</m:t>
                      </m:r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61" name="pole tekstowe 60">
                <a:extLst>
                  <a:ext uri="{FF2B5EF4-FFF2-40B4-BE49-F238E27FC236}">
                    <a16:creationId xmlns:a16="http://schemas.microsoft.com/office/drawing/2014/main" id="{3E9721D7-6DAF-FCEC-B969-8BDCA38CB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914" y="4109617"/>
                <a:ext cx="50611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Grupa 63">
            <a:extLst>
              <a:ext uri="{FF2B5EF4-FFF2-40B4-BE49-F238E27FC236}">
                <a16:creationId xmlns:a16="http://schemas.microsoft.com/office/drawing/2014/main" id="{977A7B4E-388C-893C-021E-523B6448821E}"/>
              </a:ext>
            </a:extLst>
          </p:cNvPr>
          <p:cNvGrpSpPr/>
          <p:nvPr/>
        </p:nvGrpSpPr>
        <p:grpSpPr>
          <a:xfrm>
            <a:off x="2577586" y="474530"/>
            <a:ext cx="1109694" cy="404791"/>
            <a:chOff x="2575143" y="500255"/>
            <a:chExt cx="1109694" cy="4047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pole tekstowe 61">
                  <a:extLst>
                    <a:ext uri="{FF2B5EF4-FFF2-40B4-BE49-F238E27FC236}">
                      <a16:creationId xmlns:a16="http://schemas.microsoft.com/office/drawing/2014/main" id="{6CF267FF-E219-1A06-FC6A-E55B0BD517F6}"/>
                    </a:ext>
                  </a:extLst>
                </p:cNvPr>
                <p:cNvSpPr txBox="1"/>
                <p:nvPr/>
              </p:nvSpPr>
              <p:spPr>
                <a:xfrm>
                  <a:off x="2575143" y="509342"/>
                  <a:ext cx="50611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b="1" i="1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 Neue Condensed" panose="02000503000000020004" pitchFamily="2" charset="0"/>
                            <a:cs typeface="Helvetica Neue Condensed" panose="02000503000000020004" pitchFamily="2" charset="0"/>
                          </a:rPr>
                          <m:t>𝒏</m:t>
                        </m:r>
                        <m:r>
                          <a:rPr lang="pl-PL" b="1" i="1" baseline="-25000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Condensed" panose="02000503000000020004" pitchFamily="2" charset="0"/>
                          </a:rPr>
                          <m:t>𝟏</m:t>
                        </m:r>
                      </m:oMath>
                    </m:oMathPara>
                  </a14:m>
                  <a:endParaRPr lang="pl-PL"/>
                </a:p>
              </p:txBody>
            </p:sp>
          </mc:Choice>
          <mc:Fallback xmlns="">
            <p:sp>
              <p:nvSpPr>
                <p:cNvPr id="62" name="pole tekstowe 61">
                  <a:extLst>
                    <a:ext uri="{FF2B5EF4-FFF2-40B4-BE49-F238E27FC236}">
                      <a16:creationId xmlns:a16="http://schemas.microsoft.com/office/drawing/2014/main" id="{6CF267FF-E219-1A06-FC6A-E55B0BD517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5143" y="509342"/>
                  <a:ext cx="506112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pole tekstowe 62">
                  <a:extLst>
                    <a:ext uri="{FF2B5EF4-FFF2-40B4-BE49-F238E27FC236}">
                      <a16:creationId xmlns:a16="http://schemas.microsoft.com/office/drawing/2014/main" id="{69EFE794-6F86-6E8D-7DC4-88CCCFFE2AFE}"/>
                    </a:ext>
                  </a:extLst>
                </p:cNvPr>
                <p:cNvSpPr txBox="1"/>
                <p:nvPr/>
              </p:nvSpPr>
              <p:spPr>
                <a:xfrm>
                  <a:off x="2820790" y="500255"/>
                  <a:ext cx="864047" cy="40479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 </m:t>
                          </m:r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𝑪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𝟏</m:t>
                          </m:r>
                        </m:e>
                      </m:acc>
                    </m:oMath>
                  </a14:m>
                  <a:r>
                    <a:rPr lang="pl-PL">
                      <a:solidFill>
                        <a:srgbClr val="C00000"/>
                      </a:solidFill>
                    </a:rPr>
                    <a:t> + </a:t>
                  </a:r>
                </a:p>
              </p:txBody>
            </p:sp>
          </mc:Choice>
          <mc:Fallback xmlns="">
            <p:sp>
              <p:nvSpPr>
                <p:cNvPr id="63" name="pole tekstowe 62">
                  <a:extLst>
                    <a:ext uri="{FF2B5EF4-FFF2-40B4-BE49-F238E27FC236}">
                      <a16:creationId xmlns:a16="http://schemas.microsoft.com/office/drawing/2014/main" id="{69EFE794-6F86-6E8D-7DC4-88CCCFFE2A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0790" y="500255"/>
                  <a:ext cx="864047" cy="404791"/>
                </a:xfrm>
                <a:prstGeom prst="rect">
                  <a:avLst/>
                </a:prstGeom>
                <a:blipFill>
                  <a:blip r:embed="rId15"/>
                  <a:stretch>
                    <a:fillRect l="-2899" b="-21212"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730D294E-75F7-A148-D744-6B17A762E4D3}"/>
              </a:ext>
            </a:extLst>
          </p:cNvPr>
          <p:cNvGrpSpPr/>
          <p:nvPr/>
        </p:nvGrpSpPr>
        <p:grpSpPr>
          <a:xfrm>
            <a:off x="3329345" y="481032"/>
            <a:ext cx="1109694" cy="404791"/>
            <a:chOff x="2575143" y="500255"/>
            <a:chExt cx="1109694" cy="4047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pole tekstowe 65">
                  <a:extLst>
                    <a:ext uri="{FF2B5EF4-FFF2-40B4-BE49-F238E27FC236}">
                      <a16:creationId xmlns:a16="http://schemas.microsoft.com/office/drawing/2014/main" id="{9E66F83B-A5D1-F8EB-56EB-03A6F81D7553}"/>
                    </a:ext>
                  </a:extLst>
                </p:cNvPr>
                <p:cNvSpPr txBox="1"/>
                <p:nvPr/>
              </p:nvSpPr>
              <p:spPr>
                <a:xfrm>
                  <a:off x="2575143" y="509342"/>
                  <a:ext cx="50611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b="1" i="1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 Neue Condensed" panose="02000503000000020004" pitchFamily="2" charset="0"/>
                            <a:cs typeface="Helvetica Neue Condensed" panose="02000503000000020004" pitchFamily="2" charset="0"/>
                          </a:rPr>
                          <m:t>𝒏</m:t>
                        </m:r>
                        <m:r>
                          <a:rPr lang="pl-PL" b="1" i="1" baseline="-25000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Condensed" panose="02000503000000020004" pitchFamily="2" charset="0"/>
                          </a:rPr>
                          <m:t>𝟐</m:t>
                        </m:r>
                      </m:oMath>
                    </m:oMathPara>
                  </a14:m>
                  <a:endParaRPr lang="pl-PL"/>
                </a:p>
              </p:txBody>
            </p:sp>
          </mc:Choice>
          <mc:Fallback xmlns="">
            <p:sp>
              <p:nvSpPr>
                <p:cNvPr id="66" name="pole tekstowe 65">
                  <a:extLst>
                    <a:ext uri="{FF2B5EF4-FFF2-40B4-BE49-F238E27FC236}">
                      <a16:creationId xmlns:a16="http://schemas.microsoft.com/office/drawing/2014/main" id="{9E66F83B-A5D1-F8EB-56EB-03A6F81D75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5143" y="509342"/>
                  <a:ext cx="506112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pole tekstowe 66">
                  <a:extLst>
                    <a:ext uri="{FF2B5EF4-FFF2-40B4-BE49-F238E27FC236}">
                      <a16:creationId xmlns:a16="http://schemas.microsoft.com/office/drawing/2014/main" id="{7922E0EA-1217-076C-DBB9-EB5761EA9102}"/>
                    </a:ext>
                  </a:extLst>
                </p:cNvPr>
                <p:cNvSpPr txBox="1"/>
                <p:nvPr/>
              </p:nvSpPr>
              <p:spPr>
                <a:xfrm>
                  <a:off x="2820790" y="500255"/>
                  <a:ext cx="864047" cy="40479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 </m:t>
                          </m:r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𝑪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𝟐</m:t>
                          </m:r>
                        </m:e>
                      </m:acc>
                    </m:oMath>
                  </a14:m>
                  <a:r>
                    <a:rPr lang="pl-PL">
                      <a:solidFill>
                        <a:srgbClr val="C00000"/>
                      </a:solidFill>
                    </a:rPr>
                    <a:t> + </a:t>
                  </a:r>
                </a:p>
              </p:txBody>
            </p:sp>
          </mc:Choice>
          <mc:Fallback xmlns="">
            <p:sp>
              <p:nvSpPr>
                <p:cNvPr id="67" name="pole tekstowe 66">
                  <a:extLst>
                    <a:ext uri="{FF2B5EF4-FFF2-40B4-BE49-F238E27FC236}">
                      <a16:creationId xmlns:a16="http://schemas.microsoft.com/office/drawing/2014/main" id="{7922E0EA-1217-076C-DBB9-EB5761EA91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0790" y="500255"/>
                  <a:ext cx="864047" cy="404791"/>
                </a:xfrm>
                <a:prstGeom prst="rect">
                  <a:avLst/>
                </a:prstGeom>
                <a:blipFill>
                  <a:blip r:embed="rId17"/>
                  <a:stretch>
                    <a:fillRect l="-2899" b="-21212"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8" name="Grupa 67">
            <a:extLst>
              <a:ext uri="{FF2B5EF4-FFF2-40B4-BE49-F238E27FC236}">
                <a16:creationId xmlns:a16="http://schemas.microsoft.com/office/drawing/2014/main" id="{B2A99DC9-5848-03D5-7EDA-8B84144ACC43}"/>
              </a:ext>
            </a:extLst>
          </p:cNvPr>
          <p:cNvGrpSpPr/>
          <p:nvPr/>
        </p:nvGrpSpPr>
        <p:grpSpPr>
          <a:xfrm>
            <a:off x="4081104" y="487534"/>
            <a:ext cx="1109694" cy="404791"/>
            <a:chOff x="2575143" y="500255"/>
            <a:chExt cx="1109694" cy="4047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pole tekstowe 68">
                  <a:extLst>
                    <a:ext uri="{FF2B5EF4-FFF2-40B4-BE49-F238E27FC236}">
                      <a16:creationId xmlns:a16="http://schemas.microsoft.com/office/drawing/2014/main" id="{FB9ABA76-068F-9858-DE60-9961E11C52CE}"/>
                    </a:ext>
                  </a:extLst>
                </p:cNvPr>
                <p:cNvSpPr txBox="1"/>
                <p:nvPr/>
              </p:nvSpPr>
              <p:spPr>
                <a:xfrm>
                  <a:off x="2575143" y="509342"/>
                  <a:ext cx="50611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b="1" i="1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 Neue Condensed" panose="02000503000000020004" pitchFamily="2" charset="0"/>
                            <a:cs typeface="Helvetica Neue Condensed" panose="02000503000000020004" pitchFamily="2" charset="0"/>
                          </a:rPr>
                          <m:t>𝒏</m:t>
                        </m:r>
                        <m:r>
                          <a:rPr lang="pl-PL" b="1" i="1" baseline="-25000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Condensed" panose="02000503000000020004" pitchFamily="2" charset="0"/>
                          </a:rPr>
                          <m:t>𝟑</m:t>
                        </m:r>
                      </m:oMath>
                    </m:oMathPara>
                  </a14:m>
                  <a:endParaRPr lang="pl-PL"/>
                </a:p>
              </p:txBody>
            </p:sp>
          </mc:Choice>
          <mc:Fallback xmlns="">
            <p:sp>
              <p:nvSpPr>
                <p:cNvPr id="69" name="pole tekstowe 68">
                  <a:extLst>
                    <a:ext uri="{FF2B5EF4-FFF2-40B4-BE49-F238E27FC236}">
                      <a16:creationId xmlns:a16="http://schemas.microsoft.com/office/drawing/2014/main" id="{FB9ABA76-068F-9858-DE60-9961E11C52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5143" y="509342"/>
                  <a:ext cx="506112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pole tekstowe 69">
                  <a:extLst>
                    <a:ext uri="{FF2B5EF4-FFF2-40B4-BE49-F238E27FC236}">
                      <a16:creationId xmlns:a16="http://schemas.microsoft.com/office/drawing/2014/main" id="{EE68A680-8C28-19A7-74A6-85047A8B7E2A}"/>
                    </a:ext>
                  </a:extLst>
                </p:cNvPr>
                <p:cNvSpPr txBox="1"/>
                <p:nvPr/>
              </p:nvSpPr>
              <p:spPr>
                <a:xfrm>
                  <a:off x="2820790" y="500255"/>
                  <a:ext cx="864047" cy="40479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 </m:t>
                          </m:r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𝑪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𝟑</m:t>
                          </m:r>
                        </m:e>
                      </m:acc>
                    </m:oMath>
                  </a14:m>
                  <a:r>
                    <a:rPr lang="pl-PL">
                      <a:solidFill>
                        <a:srgbClr val="C00000"/>
                      </a:solidFill>
                    </a:rPr>
                    <a:t> + </a:t>
                  </a:r>
                </a:p>
              </p:txBody>
            </p:sp>
          </mc:Choice>
          <mc:Fallback xmlns="">
            <p:sp>
              <p:nvSpPr>
                <p:cNvPr id="70" name="pole tekstowe 69">
                  <a:extLst>
                    <a:ext uri="{FF2B5EF4-FFF2-40B4-BE49-F238E27FC236}">
                      <a16:creationId xmlns:a16="http://schemas.microsoft.com/office/drawing/2014/main" id="{EE68A680-8C28-19A7-74A6-85047A8B7E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0790" y="500255"/>
                  <a:ext cx="864047" cy="404791"/>
                </a:xfrm>
                <a:prstGeom prst="rect">
                  <a:avLst/>
                </a:prstGeom>
                <a:blipFill>
                  <a:blip r:embed="rId19"/>
                  <a:stretch>
                    <a:fillRect l="-2899" b="-21212"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1" name="Grupa 70">
            <a:extLst>
              <a:ext uri="{FF2B5EF4-FFF2-40B4-BE49-F238E27FC236}">
                <a16:creationId xmlns:a16="http://schemas.microsoft.com/office/drawing/2014/main" id="{ECB4B81E-70BF-A6A3-8CBF-4E994D239AE8}"/>
              </a:ext>
            </a:extLst>
          </p:cNvPr>
          <p:cNvGrpSpPr/>
          <p:nvPr/>
        </p:nvGrpSpPr>
        <p:grpSpPr>
          <a:xfrm>
            <a:off x="4832863" y="494036"/>
            <a:ext cx="1109694" cy="404791"/>
            <a:chOff x="2575143" y="500255"/>
            <a:chExt cx="1109694" cy="4047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pole tekstowe 71">
                  <a:extLst>
                    <a:ext uri="{FF2B5EF4-FFF2-40B4-BE49-F238E27FC236}">
                      <a16:creationId xmlns:a16="http://schemas.microsoft.com/office/drawing/2014/main" id="{1F5CA880-F63D-7AEA-8F83-B9E5561B1A55}"/>
                    </a:ext>
                  </a:extLst>
                </p:cNvPr>
                <p:cNvSpPr txBox="1"/>
                <p:nvPr/>
              </p:nvSpPr>
              <p:spPr>
                <a:xfrm>
                  <a:off x="2575143" y="509342"/>
                  <a:ext cx="50611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b="1" i="1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 Neue Condensed" panose="02000503000000020004" pitchFamily="2" charset="0"/>
                            <a:cs typeface="Helvetica Neue Condensed" panose="02000503000000020004" pitchFamily="2" charset="0"/>
                          </a:rPr>
                          <m:t>𝒏</m:t>
                        </m:r>
                        <m:r>
                          <a:rPr lang="pl-PL" b="1" i="1" baseline="-25000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Condensed" panose="02000503000000020004" pitchFamily="2" charset="0"/>
                          </a:rPr>
                          <m:t>𝟒</m:t>
                        </m:r>
                      </m:oMath>
                    </m:oMathPara>
                  </a14:m>
                  <a:endParaRPr lang="pl-PL"/>
                </a:p>
              </p:txBody>
            </p:sp>
          </mc:Choice>
          <mc:Fallback xmlns="">
            <p:sp>
              <p:nvSpPr>
                <p:cNvPr id="72" name="pole tekstowe 71">
                  <a:extLst>
                    <a:ext uri="{FF2B5EF4-FFF2-40B4-BE49-F238E27FC236}">
                      <a16:creationId xmlns:a16="http://schemas.microsoft.com/office/drawing/2014/main" id="{1F5CA880-F63D-7AEA-8F83-B9E5561B1A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5143" y="509342"/>
                  <a:ext cx="506112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pole tekstowe 72">
                  <a:extLst>
                    <a:ext uri="{FF2B5EF4-FFF2-40B4-BE49-F238E27FC236}">
                      <a16:creationId xmlns:a16="http://schemas.microsoft.com/office/drawing/2014/main" id="{E6D74852-8C57-5BA2-C19A-65EC5E790A1B}"/>
                    </a:ext>
                  </a:extLst>
                </p:cNvPr>
                <p:cNvSpPr txBox="1"/>
                <p:nvPr/>
              </p:nvSpPr>
              <p:spPr>
                <a:xfrm>
                  <a:off x="2820790" y="500255"/>
                  <a:ext cx="864047" cy="40479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 </m:t>
                          </m:r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𝑪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𝟒</m:t>
                          </m:r>
                        </m:e>
                      </m:acc>
                    </m:oMath>
                  </a14:m>
                  <a:r>
                    <a:rPr lang="pl-PL">
                      <a:solidFill>
                        <a:srgbClr val="C00000"/>
                      </a:solidFill>
                    </a:rPr>
                    <a:t> + </a:t>
                  </a:r>
                </a:p>
              </p:txBody>
            </p:sp>
          </mc:Choice>
          <mc:Fallback xmlns="">
            <p:sp>
              <p:nvSpPr>
                <p:cNvPr id="73" name="pole tekstowe 72">
                  <a:extLst>
                    <a:ext uri="{FF2B5EF4-FFF2-40B4-BE49-F238E27FC236}">
                      <a16:creationId xmlns:a16="http://schemas.microsoft.com/office/drawing/2014/main" id="{E6D74852-8C57-5BA2-C19A-65EC5E790A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0790" y="500255"/>
                  <a:ext cx="864047" cy="404791"/>
                </a:xfrm>
                <a:prstGeom prst="rect">
                  <a:avLst/>
                </a:prstGeom>
                <a:blipFill>
                  <a:blip r:embed="rId20"/>
                  <a:stretch>
                    <a:fillRect l="-2857" b="-21212"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pole tekstowe 73">
                <a:extLst>
                  <a:ext uri="{FF2B5EF4-FFF2-40B4-BE49-F238E27FC236}">
                    <a16:creationId xmlns:a16="http://schemas.microsoft.com/office/drawing/2014/main" id="{A1ED0756-28FF-0FC7-05D0-F479722537B2}"/>
                  </a:ext>
                </a:extLst>
              </p:cNvPr>
              <p:cNvSpPr txBox="1"/>
              <p:nvPr/>
            </p:nvSpPr>
            <p:spPr>
              <a:xfrm rot="16200000" flipH="1">
                <a:off x="5722399" y="619844"/>
                <a:ext cx="2157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pl-PL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4" name="pole tekstowe 73">
                <a:extLst>
                  <a:ext uri="{FF2B5EF4-FFF2-40B4-BE49-F238E27FC236}">
                    <a16:creationId xmlns:a16="http://schemas.microsoft.com/office/drawing/2014/main" id="{A1ED0756-28FF-0FC7-05D0-F47972253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 flipH="1">
                <a:off x="5722399" y="619844"/>
                <a:ext cx="215741" cy="369332"/>
              </a:xfrm>
              <a:prstGeom prst="rect">
                <a:avLst/>
              </a:prstGeom>
              <a:blipFill>
                <a:blip r:embed="rId21"/>
                <a:stretch>
                  <a:fillRect t="-555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pole tekstowe 75">
                <a:extLst>
                  <a:ext uri="{FF2B5EF4-FFF2-40B4-BE49-F238E27FC236}">
                    <a16:creationId xmlns:a16="http://schemas.microsoft.com/office/drawing/2014/main" id="{1FBC4DE0-0336-592A-554E-B8C4906D75AA}"/>
                  </a:ext>
                </a:extLst>
              </p:cNvPr>
              <p:cNvSpPr txBox="1"/>
              <p:nvPr/>
            </p:nvSpPr>
            <p:spPr>
              <a:xfrm>
                <a:off x="5914894" y="498375"/>
                <a:ext cx="5061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𝒏</m:t>
                      </m:r>
                      <m:r>
                        <a:rPr lang="pl-PL" b="1" i="1" baseline="-25000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Condensed" panose="02000503000000020004" pitchFamily="2" charset="0"/>
                        </a:rPr>
                        <m:t>𝒏</m:t>
                      </m:r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76" name="pole tekstowe 75">
                <a:extLst>
                  <a:ext uri="{FF2B5EF4-FFF2-40B4-BE49-F238E27FC236}">
                    <a16:creationId xmlns:a16="http://schemas.microsoft.com/office/drawing/2014/main" id="{1FBC4DE0-0336-592A-554E-B8C4906D7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894" y="498375"/>
                <a:ext cx="506112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pole tekstowe 76">
                <a:extLst>
                  <a:ext uri="{FF2B5EF4-FFF2-40B4-BE49-F238E27FC236}">
                    <a16:creationId xmlns:a16="http://schemas.microsoft.com/office/drawing/2014/main" id="{3A7F1C4E-1650-8879-767E-209E0FFB6E85}"/>
                  </a:ext>
                </a:extLst>
              </p:cNvPr>
              <p:cNvSpPr txBox="1"/>
              <p:nvPr/>
            </p:nvSpPr>
            <p:spPr>
              <a:xfrm>
                <a:off x="5985360" y="495540"/>
                <a:ext cx="864047" cy="4047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 </m:t>
                          </m:r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𝑪𝒏</m:t>
                          </m:r>
                        </m:e>
                      </m:acc>
                    </m:oMath>
                  </m:oMathPara>
                </a14:m>
                <a:endParaRPr lang="pl-PL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7" name="pole tekstowe 76">
                <a:extLst>
                  <a:ext uri="{FF2B5EF4-FFF2-40B4-BE49-F238E27FC236}">
                    <a16:creationId xmlns:a16="http://schemas.microsoft.com/office/drawing/2014/main" id="{3A7F1C4E-1650-8879-767E-209E0FFB6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360" y="495540"/>
                <a:ext cx="864047" cy="404791"/>
              </a:xfrm>
              <a:prstGeom prst="rect">
                <a:avLst/>
              </a:prstGeom>
              <a:blipFill>
                <a:blip r:embed="rId23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pole tekstowe 77">
            <a:extLst>
              <a:ext uri="{FF2B5EF4-FFF2-40B4-BE49-F238E27FC236}">
                <a16:creationId xmlns:a16="http://schemas.microsoft.com/office/drawing/2014/main" id="{BBE11036-994D-77BE-363C-763D5EE618E1}"/>
              </a:ext>
            </a:extLst>
          </p:cNvPr>
          <p:cNvSpPr txBox="1"/>
          <p:nvPr/>
        </p:nvSpPr>
        <p:spPr>
          <a:xfrm>
            <a:off x="1956077" y="2571750"/>
            <a:ext cx="10611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/>
              <a:t>12,288</a:t>
            </a:r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3ED1F2CD-38FC-CF25-5C82-D1311D77E804}"/>
              </a:ext>
            </a:extLst>
          </p:cNvPr>
          <p:cNvCxnSpPr>
            <a:cxnSpLocks/>
          </p:cNvCxnSpPr>
          <p:nvPr/>
        </p:nvCxnSpPr>
        <p:spPr>
          <a:xfrm flipH="1">
            <a:off x="2650065" y="399132"/>
            <a:ext cx="636477" cy="55954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36D26539-C527-871F-8280-F6FA7EBC8C4A}"/>
              </a:ext>
            </a:extLst>
          </p:cNvPr>
          <p:cNvCxnSpPr>
            <a:cxnSpLocks/>
          </p:cNvCxnSpPr>
          <p:nvPr/>
        </p:nvCxnSpPr>
        <p:spPr>
          <a:xfrm flipH="1">
            <a:off x="4153774" y="401514"/>
            <a:ext cx="636477" cy="55954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ytuł 20">
            <a:extLst>
              <a:ext uri="{FF2B5EF4-FFF2-40B4-BE49-F238E27FC236}">
                <a16:creationId xmlns:a16="http://schemas.microsoft.com/office/drawing/2014/main" id="{7D098BD3-0BDB-5482-6184-E253C29987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l-PL"/>
              <a:t>All vectors with non-active neurons are cancelled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A7F9F4FB-EE8F-43D0-C1DD-42D2AC14480F}"/>
              </a:ext>
            </a:extLst>
          </p:cNvPr>
          <p:cNvSpPr txBox="1"/>
          <p:nvPr/>
        </p:nvSpPr>
        <p:spPr>
          <a:xfrm>
            <a:off x="3949601" y="3830923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1400" dirty="0" err="1">
                <a:solidFill>
                  <a:srgbClr val="C00000"/>
                </a:solidFill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Car?</a:t>
            </a:r>
          </a:p>
        </p:txBody>
      </p:sp>
    </p:spTree>
    <p:extLst>
      <p:ext uri="{BB962C8B-B14F-4D97-AF65-F5344CB8AC3E}">
        <p14:creationId xmlns:p14="http://schemas.microsoft.com/office/powerpoint/2010/main" val="3938226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8032D-EC49-8AA0-2993-E061D46EB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BFBABB33-F863-C9B5-C368-6B90851BF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818" b="95531" l="4080" r="97065">
                        <a14:foregroundMark x1="15920" y1="19309" x2="15920" y2="19309"/>
                        <a14:foregroundMark x1="37015" y1="6071" x2="37015" y2="6071"/>
                        <a14:foregroundMark x1="40846" y1="6155" x2="40846" y2="615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4080" y1="26728" x2="4080" y2="26728"/>
                        <a14:foregroundMark x1="7463" y1="32378" x2="7463" y2="32378"/>
                        <a14:foregroundMark x1="9950" y1="29174" x2="9950" y2="29174"/>
                        <a14:foregroundMark x1="9950" y1="29174" x2="9950" y2="29174"/>
                        <a14:foregroundMark x1="9950" y1="29174" x2="9950" y2="29174"/>
                        <a14:foregroundMark x1="45721" y1="5902" x2="45721" y2="5902"/>
                        <a14:foregroundMark x1="45721" y1="5902" x2="45721" y2="5902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19303" y1="35750" x2="41343" y2="23019"/>
                        <a14:foregroundMark x1="41343" y1="23019" x2="45572" y2="17791"/>
                        <a14:foregroundMark x1="31343" y1="39207" x2="60697" y2="18634"/>
                        <a14:foregroundMark x1="43234" y1="44013" x2="69154" y2="28331"/>
                        <a14:foregroundMark x1="56667" y1="49663" x2="76716" y2="35582"/>
                        <a14:foregroundMark x1="90498" y1="32715" x2="93333" y2="29764"/>
                        <a14:foregroundMark x1="89055" y1="53035" x2="94826" y2="46459"/>
                        <a14:foregroundMark x1="94826" y1="46459" x2="95075" y2="45110"/>
                        <a14:foregroundMark x1="96070" y1="36847" x2="97164" y2="63744"/>
                        <a14:foregroundMark x1="60597" y1="92496" x2="64826" y2="92243"/>
                        <a14:foregroundMark x1="51542" y1="93086" x2="52637" y2="92749"/>
                        <a14:foregroundMark x1="57164" y1="95531" x2="57164" y2="95531"/>
                        <a14:foregroundMark x1="57164" y1="95531" x2="57562" y2="95447"/>
                        <a14:foregroundMark x1="51393" y1="93508" x2="51393" y2="93508"/>
                        <a14:foregroundMark x1="51493" y1="89713" x2="51493" y2="89713"/>
                        <a14:backgroundMark x1="50995" y1="94013" x2="50995" y2="94013"/>
                        <a14:backgroundMark x1="50995" y1="93592" x2="50995" y2="93592"/>
                        <a14:backgroundMark x1="51045" y1="93929" x2="51045" y2="93929"/>
                        <a14:backgroundMark x1="51045" y1="93929" x2="51045" y2="939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14416" y="345299"/>
            <a:ext cx="1807516" cy="1066524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3C8233E3-6CD7-FA05-FB08-51FBDB98F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818" b="95531" l="4080" r="97065">
                        <a14:foregroundMark x1="15920" y1="19309" x2="15920" y2="19309"/>
                        <a14:foregroundMark x1="37015" y1="6071" x2="37015" y2="6071"/>
                        <a14:foregroundMark x1="40846" y1="6155" x2="40846" y2="615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4080" y1="26728" x2="4080" y2="26728"/>
                        <a14:foregroundMark x1="7463" y1="32378" x2="7463" y2="32378"/>
                        <a14:foregroundMark x1="9950" y1="29174" x2="9950" y2="29174"/>
                        <a14:foregroundMark x1="9950" y1="29174" x2="9950" y2="29174"/>
                        <a14:foregroundMark x1="9950" y1="29174" x2="9950" y2="29174"/>
                        <a14:foregroundMark x1="45721" y1="5902" x2="45721" y2="5902"/>
                        <a14:foregroundMark x1="45721" y1="5902" x2="45721" y2="5902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19303" y1="35750" x2="41343" y2="23019"/>
                        <a14:foregroundMark x1="41343" y1="23019" x2="45572" y2="17791"/>
                        <a14:foregroundMark x1="31343" y1="39207" x2="60697" y2="18634"/>
                        <a14:foregroundMark x1="43234" y1="44013" x2="69154" y2="28331"/>
                        <a14:foregroundMark x1="56667" y1="49663" x2="76716" y2="35582"/>
                        <a14:foregroundMark x1="90498" y1="32715" x2="93333" y2="29764"/>
                        <a14:foregroundMark x1="89055" y1="53035" x2="94826" y2="46459"/>
                        <a14:foregroundMark x1="94826" y1="46459" x2="95075" y2="45110"/>
                        <a14:foregroundMark x1="96070" y1="36847" x2="97164" y2="63744"/>
                        <a14:foregroundMark x1="60597" y1="92496" x2="64826" y2="92243"/>
                        <a14:foregroundMark x1="51542" y1="93086" x2="52637" y2="92749"/>
                        <a14:foregroundMark x1="57164" y1="95531" x2="57164" y2="95531"/>
                        <a14:foregroundMark x1="57164" y1="95531" x2="57562" y2="95447"/>
                        <a14:foregroundMark x1="51393" y1="93508" x2="51393" y2="93508"/>
                        <a14:foregroundMark x1="51493" y1="89713" x2="51493" y2="89713"/>
                        <a14:backgroundMark x1="50995" y1="94013" x2="50995" y2="94013"/>
                        <a14:backgroundMark x1="50995" y1="93592" x2="50995" y2="93592"/>
                        <a14:backgroundMark x1="51045" y1="93929" x2="51045" y2="93929"/>
                        <a14:backgroundMark x1="51045" y1="93929" x2="51045" y2="939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28288" y="702320"/>
            <a:ext cx="1807516" cy="1066524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BC5824C8-F639-78DC-DB61-406D35783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18" b="95531" l="4080" r="97065">
                        <a14:foregroundMark x1="15920" y1="19309" x2="15920" y2="19309"/>
                        <a14:foregroundMark x1="37015" y1="6071" x2="37015" y2="6071"/>
                        <a14:foregroundMark x1="40846" y1="6155" x2="40846" y2="615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4080" y1="26728" x2="4080" y2="26728"/>
                        <a14:foregroundMark x1="7463" y1="32378" x2="7463" y2="32378"/>
                        <a14:foregroundMark x1="9950" y1="29174" x2="9950" y2="29174"/>
                        <a14:foregroundMark x1="9950" y1="29174" x2="9950" y2="29174"/>
                        <a14:foregroundMark x1="9950" y1="29174" x2="9950" y2="29174"/>
                        <a14:foregroundMark x1="45721" y1="5902" x2="45721" y2="5902"/>
                        <a14:foregroundMark x1="45721" y1="5902" x2="45721" y2="5902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19303" y1="35750" x2="41343" y2="23019"/>
                        <a14:foregroundMark x1="41343" y1="23019" x2="45572" y2="17791"/>
                        <a14:foregroundMark x1="31343" y1="39207" x2="60697" y2="18634"/>
                        <a14:foregroundMark x1="43234" y1="44013" x2="69154" y2="28331"/>
                        <a14:foregroundMark x1="56667" y1="49663" x2="76716" y2="35582"/>
                        <a14:foregroundMark x1="90498" y1="32715" x2="93333" y2="29764"/>
                        <a14:foregroundMark x1="89055" y1="53035" x2="94826" y2="46459"/>
                        <a14:foregroundMark x1="94826" y1="46459" x2="95075" y2="45110"/>
                        <a14:foregroundMark x1="96070" y1="36847" x2="97164" y2="63744"/>
                        <a14:foregroundMark x1="60597" y1="92496" x2="64826" y2="92243"/>
                        <a14:foregroundMark x1="51542" y1="93086" x2="52637" y2="92749"/>
                        <a14:foregroundMark x1="57164" y1="95531" x2="57164" y2="95531"/>
                        <a14:foregroundMark x1="57164" y1="95531" x2="57562" y2="95447"/>
                        <a14:foregroundMark x1="51393" y1="93508" x2="51393" y2="93508"/>
                        <a14:foregroundMark x1="51493" y1="89713" x2="51493" y2="89713"/>
                        <a14:backgroundMark x1="50995" y1="94013" x2="50995" y2="94013"/>
                        <a14:backgroundMark x1="50995" y1="93592" x2="50995" y2="93592"/>
                        <a14:backgroundMark x1="51045" y1="93929" x2="51045" y2="93929"/>
                        <a14:backgroundMark x1="51045" y1="93929" x2="51045" y2="939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42160" y="1059341"/>
            <a:ext cx="1807516" cy="1066524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482BB455-2244-CE77-0297-F75440DCB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818" b="95531" l="4080" r="97065">
                        <a14:foregroundMark x1="15920" y1="19309" x2="15920" y2="19309"/>
                        <a14:foregroundMark x1="37015" y1="6071" x2="37015" y2="6071"/>
                        <a14:foregroundMark x1="40846" y1="6155" x2="40846" y2="615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4080" y1="26728" x2="4080" y2="26728"/>
                        <a14:foregroundMark x1="7463" y1="32378" x2="7463" y2="32378"/>
                        <a14:foregroundMark x1="9950" y1="29174" x2="9950" y2="29174"/>
                        <a14:foregroundMark x1="9950" y1="29174" x2="9950" y2="29174"/>
                        <a14:foregroundMark x1="9950" y1="29174" x2="9950" y2="29174"/>
                        <a14:foregroundMark x1="45721" y1="5902" x2="45721" y2="5902"/>
                        <a14:foregroundMark x1="45721" y1="5902" x2="45721" y2="5902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19303" y1="35750" x2="41343" y2="23019"/>
                        <a14:foregroundMark x1="41343" y1="23019" x2="45572" y2="17791"/>
                        <a14:foregroundMark x1="31343" y1="39207" x2="60697" y2="18634"/>
                        <a14:foregroundMark x1="43234" y1="44013" x2="69154" y2="28331"/>
                        <a14:foregroundMark x1="56667" y1="49663" x2="76716" y2="35582"/>
                        <a14:foregroundMark x1="90498" y1="32715" x2="93333" y2="29764"/>
                        <a14:foregroundMark x1="89055" y1="53035" x2="94826" y2="46459"/>
                        <a14:foregroundMark x1="94826" y1="46459" x2="95075" y2="45110"/>
                        <a14:foregroundMark x1="96070" y1="36847" x2="97164" y2="63744"/>
                        <a14:foregroundMark x1="60597" y1="92496" x2="64826" y2="92243"/>
                        <a14:foregroundMark x1="51542" y1="93086" x2="52637" y2="92749"/>
                        <a14:foregroundMark x1="57164" y1="95531" x2="57164" y2="95531"/>
                        <a14:foregroundMark x1="57164" y1="95531" x2="57562" y2="95447"/>
                        <a14:foregroundMark x1="51393" y1="93508" x2="51393" y2="93508"/>
                        <a14:foregroundMark x1="51493" y1="89713" x2="51493" y2="89713"/>
                        <a14:backgroundMark x1="50995" y1="94013" x2="50995" y2="94013"/>
                        <a14:backgroundMark x1="50995" y1="93592" x2="50995" y2="93592"/>
                        <a14:backgroundMark x1="51045" y1="93929" x2="51045" y2="93929"/>
                        <a14:backgroundMark x1="51045" y1="93929" x2="51045" y2="939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56032" y="1416362"/>
            <a:ext cx="1807516" cy="1066524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1810590F-44DC-03F3-B5C3-C27E857E0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818" b="95531" l="4080" r="97065">
                        <a14:foregroundMark x1="15920" y1="19309" x2="15920" y2="19309"/>
                        <a14:foregroundMark x1="37015" y1="6071" x2="37015" y2="6071"/>
                        <a14:foregroundMark x1="40846" y1="6155" x2="40846" y2="615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4080" y1="26728" x2="4080" y2="26728"/>
                        <a14:foregroundMark x1="7463" y1="32378" x2="7463" y2="32378"/>
                        <a14:foregroundMark x1="9950" y1="29174" x2="9950" y2="29174"/>
                        <a14:foregroundMark x1="9950" y1="29174" x2="9950" y2="29174"/>
                        <a14:foregroundMark x1="9950" y1="29174" x2="9950" y2="29174"/>
                        <a14:foregroundMark x1="45721" y1="5902" x2="45721" y2="5902"/>
                        <a14:foregroundMark x1="45721" y1="5902" x2="45721" y2="5902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19303" y1="35750" x2="41343" y2="23019"/>
                        <a14:foregroundMark x1="41343" y1="23019" x2="45572" y2="17791"/>
                        <a14:foregroundMark x1="31343" y1="39207" x2="60697" y2="18634"/>
                        <a14:foregroundMark x1="43234" y1="44013" x2="69154" y2="28331"/>
                        <a14:foregroundMark x1="56667" y1="49663" x2="76716" y2="35582"/>
                        <a14:foregroundMark x1="90498" y1="32715" x2="93333" y2="29764"/>
                        <a14:foregroundMark x1="89055" y1="53035" x2="94826" y2="46459"/>
                        <a14:foregroundMark x1="94826" y1="46459" x2="95075" y2="45110"/>
                        <a14:foregroundMark x1="96070" y1="36847" x2="97164" y2="63744"/>
                        <a14:foregroundMark x1="60597" y1="92496" x2="64826" y2="92243"/>
                        <a14:foregroundMark x1="51542" y1="93086" x2="52637" y2="92749"/>
                        <a14:foregroundMark x1="57164" y1="95531" x2="57164" y2="95531"/>
                        <a14:foregroundMark x1="57164" y1="95531" x2="57562" y2="95447"/>
                        <a14:foregroundMark x1="51393" y1="93508" x2="51393" y2="93508"/>
                        <a14:foregroundMark x1="51493" y1="89713" x2="51493" y2="89713"/>
                        <a14:backgroundMark x1="50995" y1="94013" x2="50995" y2="94013"/>
                        <a14:backgroundMark x1="50995" y1="93592" x2="50995" y2="93592"/>
                        <a14:backgroundMark x1="51045" y1="93929" x2="51045" y2="93929"/>
                        <a14:backgroundMark x1="51045" y1="93929" x2="51045" y2="939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69904" y="1773383"/>
            <a:ext cx="1807516" cy="1066524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5645C606-8D04-1BDB-4A3F-6F6CCC4E7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818" b="95531" l="4080" r="97065">
                        <a14:foregroundMark x1="15920" y1="19309" x2="15920" y2="19309"/>
                        <a14:foregroundMark x1="37015" y1="6071" x2="37015" y2="6071"/>
                        <a14:foregroundMark x1="40846" y1="6155" x2="40846" y2="615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4080" y1="26728" x2="4080" y2="26728"/>
                        <a14:foregroundMark x1="7463" y1="32378" x2="7463" y2="32378"/>
                        <a14:foregroundMark x1="9950" y1="29174" x2="9950" y2="29174"/>
                        <a14:foregroundMark x1="9950" y1="29174" x2="9950" y2="29174"/>
                        <a14:foregroundMark x1="9950" y1="29174" x2="9950" y2="29174"/>
                        <a14:foregroundMark x1="45721" y1="5902" x2="45721" y2="5902"/>
                        <a14:foregroundMark x1="45721" y1="5902" x2="45721" y2="5902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19303" y1="35750" x2="41343" y2="23019"/>
                        <a14:foregroundMark x1="41343" y1="23019" x2="45572" y2="17791"/>
                        <a14:foregroundMark x1="31343" y1="39207" x2="60697" y2="18634"/>
                        <a14:foregroundMark x1="43234" y1="44013" x2="69154" y2="28331"/>
                        <a14:foregroundMark x1="56667" y1="49663" x2="76716" y2="35582"/>
                        <a14:foregroundMark x1="90498" y1="32715" x2="93333" y2="29764"/>
                        <a14:foregroundMark x1="89055" y1="53035" x2="94826" y2="46459"/>
                        <a14:foregroundMark x1="94826" y1="46459" x2="95075" y2="45110"/>
                        <a14:foregroundMark x1="96070" y1="36847" x2="97164" y2="63744"/>
                        <a14:foregroundMark x1="60597" y1="92496" x2="64826" y2="92243"/>
                        <a14:foregroundMark x1="51542" y1="93086" x2="52637" y2="92749"/>
                        <a14:foregroundMark x1="57164" y1="95531" x2="57164" y2="95531"/>
                        <a14:foregroundMark x1="57164" y1="95531" x2="57562" y2="95447"/>
                        <a14:foregroundMark x1="51393" y1="93508" x2="51393" y2="93508"/>
                        <a14:foregroundMark x1="51493" y1="89713" x2="51493" y2="89713"/>
                        <a14:backgroundMark x1="50995" y1="94013" x2="50995" y2="94013"/>
                        <a14:backgroundMark x1="50995" y1="93592" x2="50995" y2="93592"/>
                        <a14:backgroundMark x1="51045" y1="93929" x2="51045" y2="93929"/>
                        <a14:backgroundMark x1="51045" y1="93929" x2="51045" y2="939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20444" y="702320"/>
            <a:ext cx="1807516" cy="1066524"/>
          </a:xfrm>
          <a:prstGeom prst="rect">
            <a:avLst/>
          </a:prstGeom>
        </p:spPr>
      </p:pic>
      <p:pic>
        <p:nvPicPr>
          <p:cNvPr id="30" name="Obraz 29">
            <a:extLst>
              <a:ext uri="{FF2B5EF4-FFF2-40B4-BE49-F238E27FC236}">
                <a16:creationId xmlns:a16="http://schemas.microsoft.com/office/drawing/2014/main" id="{EFB2EB9F-6F8C-579B-7CB9-202A78715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818" b="95531" l="4080" r="97065">
                        <a14:foregroundMark x1="15920" y1="19309" x2="15920" y2="19309"/>
                        <a14:foregroundMark x1="37015" y1="6071" x2="37015" y2="6071"/>
                        <a14:foregroundMark x1="40846" y1="6155" x2="40846" y2="615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4080" y1="26728" x2="4080" y2="26728"/>
                        <a14:foregroundMark x1="7463" y1="32378" x2="7463" y2="32378"/>
                        <a14:foregroundMark x1="9950" y1="29174" x2="9950" y2="29174"/>
                        <a14:foregroundMark x1="9950" y1="29174" x2="9950" y2="29174"/>
                        <a14:foregroundMark x1="9950" y1="29174" x2="9950" y2="29174"/>
                        <a14:foregroundMark x1="45721" y1="5902" x2="45721" y2="5902"/>
                        <a14:foregroundMark x1="45721" y1="5902" x2="45721" y2="5902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19303" y1="35750" x2="41343" y2="23019"/>
                        <a14:foregroundMark x1="41343" y1="23019" x2="45572" y2="17791"/>
                        <a14:foregroundMark x1="31343" y1="39207" x2="60697" y2="18634"/>
                        <a14:foregroundMark x1="43234" y1="44013" x2="69154" y2="28331"/>
                        <a14:foregroundMark x1="56667" y1="49663" x2="76716" y2="35582"/>
                        <a14:foregroundMark x1="90498" y1="32715" x2="93333" y2="29764"/>
                        <a14:foregroundMark x1="89055" y1="53035" x2="94826" y2="46459"/>
                        <a14:foregroundMark x1="94826" y1="46459" x2="95075" y2="45110"/>
                        <a14:foregroundMark x1="96070" y1="36847" x2="97164" y2="63744"/>
                        <a14:foregroundMark x1="60597" y1="92496" x2="64826" y2="92243"/>
                        <a14:foregroundMark x1="51542" y1="93086" x2="52637" y2="92749"/>
                        <a14:foregroundMark x1="57164" y1="95531" x2="57164" y2="95531"/>
                        <a14:foregroundMark x1="57164" y1="95531" x2="57562" y2="95447"/>
                        <a14:foregroundMark x1="51393" y1="93508" x2="51393" y2="93508"/>
                        <a14:foregroundMark x1="51493" y1="89713" x2="51493" y2="89713"/>
                        <a14:backgroundMark x1="50995" y1="94013" x2="50995" y2="94013"/>
                        <a14:backgroundMark x1="50995" y1="93592" x2="50995" y2="93592"/>
                        <a14:backgroundMark x1="51045" y1="93929" x2="51045" y2="93929"/>
                        <a14:backgroundMark x1="51045" y1="93929" x2="51045" y2="939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4316" y="1059341"/>
            <a:ext cx="1807516" cy="1066524"/>
          </a:xfrm>
          <a:prstGeom prst="rect">
            <a:avLst/>
          </a:prstGeom>
        </p:spPr>
      </p:pic>
      <p:pic>
        <p:nvPicPr>
          <p:cNvPr id="31" name="Obraz 30">
            <a:extLst>
              <a:ext uri="{FF2B5EF4-FFF2-40B4-BE49-F238E27FC236}">
                <a16:creationId xmlns:a16="http://schemas.microsoft.com/office/drawing/2014/main" id="{B0AB1893-5A5C-E3EC-60FD-713556DD5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818" b="95531" l="4080" r="97065">
                        <a14:foregroundMark x1="15920" y1="19309" x2="15920" y2="19309"/>
                        <a14:foregroundMark x1="37015" y1="6071" x2="37015" y2="6071"/>
                        <a14:foregroundMark x1="40846" y1="6155" x2="40846" y2="615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4080" y1="26728" x2="4080" y2="26728"/>
                        <a14:foregroundMark x1="7463" y1="32378" x2="7463" y2="32378"/>
                        <a14:foregroundMark x1="9950" y1="29174" x2="9950" y2="29174"/>
                        <a14:foregroundMark x1="9950" y1="29174" x2="9950" y2="29174"/>
                        <a14:foregroundMark x1="9950" y1="29174" x2="9950" y2="29174"/>
                        <a14:foregroundMark x1="45721" y1="5902" x2="45721" y2="5902"/>
                        <a14:foregroundMark x1="45721" y1="5902" x2="45721" y2="5902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19303" y1="35750" x2="41343" y2="23019"/>
                        <a14:foregroundMark x1="41343" y1="23019" x2="45572" y2="17791"/>
                        <a14:foregroundMark x1="31343" y1="39207" x2="60697" y2="18634"/>
                        <a14:foregroundMark x1="43234" y1="44013" x2="69154" y2="28331"/>
                        <a14:foregroundMark x1="56667" y1="49663" x2="76716" y2="35582"/>
                        <a14:foregroundMark x1="90498" y1="32715" x2="93333" y2="29764"/>
                        <a14:foregroundMark x1="89055" y1="53035" x2="94826" y2="46459"/>
                        <a14:foregroundMark x1="94826" y1="46459" x2="95075" y2="45110"/>
                        <a14:foregroundMark x1="96070" y1="36847" x2="97164" y2="63744"/>
                        <a14:foregroundMark x1="60597" y1="92496" x2="64826" y2="92243"/>
                        <a14:foregroundMark x1="51542" y1="93086" x2="52637" y2="92749"/>
                        <a14:foregroundMark x1="57164" y1="95531" x2="57164" y2="95531"/>
                        <a14:foregroundMark x1="57164" y1="95531" x2="57562" y2="95447"/>
                        <a14:foregroundMark x1="51393" y1="93508" x2="51393" y2="93508"/>
                        <a14:foregroundMark x1="51493" y1="89713" x2="51493" y2="89713"/>
                        <a14:backgroundMark x1="50995" y1="94013" x2="50995" y2="94013"/>
                        <a14:backgroundMark x1="50995" y1="93592" x2="50995" y2="93592"/>
                        <a14:backgroundMark x1="51045" y1="93929" x2="51045" y2="93929"/>
                        <a14:backgroundMark x1="51045" y1="93929" x2="51045" y2="939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8188" y="1416362"/>
            <a:ext cx="1807516" cy="1066524"/>
          </a:xfrm>
          <a:prstGeom prst="rect">
            <a:avLst/>
          </a:prstGeom>
        </p:spPr>
      </p:pic>
      <p:pic>
        <p:nvPicPr>
          <p:cNvPr id="32" name="Obraz 31">
            <a:extLst>
              <a:ext uri="{FF2B5EF4-FFF2-40B4-BE49-F238E27FC236}">
                <a16:creationId xmlns:a16="http://schemas.microsoft.com/office/drawing/2014/main" id="{ACC4D09B-4A00-BFD2-7DF7-F8051CC5B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818" b="95531" l="4080" r="97065">
                        <a14:foregroundMark x1="15920" y1="19309" x2="15920" y2="19309"/>
                        <a14:foregroundMark x1="37015" y1="6071" x2="37015" y2="6071"/>
                        <a14:foregroundMark x1="40846" y1="6155" x2="40846" y2="615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4080" y1="26728" x2="4080" y2="26728"/>
                        <a14:foregroundMark x1="7463" y1="32378" x2="7463" y2="32378"/>
                        <a14:foregroundMark x1="9950" y1="29174" x2="9950" y2="29174"/>
                        <a14:foregroundMark x1="9950" y1="29174" x2="9950" y2="29174"/>
                        <a14:foregroundMark x1="9950" y1="29174" x2="9950" y2="29174"/>
                        <a14:foregroundMark x1="45721" y1="5902" x2="45721" y2="5902"/>
                        <a14:foregroundMark x1="45721" y1="5902" x2="45721" y2="5902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19303" y1="35750" x2="41343" y2="23019"/>
                        <a14:foregroundMark x1="41343" y1="23019" x2="45572" y2="17791"/>
                        <a14:foregroundMark x1="31343" y1="39207" x2="60697" y2="18634"/>
                        <a14:foregroundMark x1="43234" y1="44013" x2="69154" y2="28331"/>
                        <a14:foregroundMark x1="56667" y1="49663" x2="76716" y2="35582"/>
                        <a14:foregroundMark x1="90498" y1="32715" x2="93333" y2="29764"/>
                        <a14:foregroundMark x1="89055" y1="53035" x2="94826" y2="46459"/>
                        <a14:foregroundMark x1="94826" y1="46459" x2="95075" y2="45110"/>
                        <a14:foregroundMark x1="96070" y1="36847" x2="97164" y2="63744"/>
                        <a14:foregroundMark x1="60597" y1="92496" x2="64826" y2="92243"/>
                        <a14:foregroundMark x1="51542" y1="93086" x2="52637" y2="92749"/>
                        <a14:foregroundMark x1="57164" y1="95531" x2="57164" y2="95531"/>
                        <a14:foregroundMark x1="57164" y1="95531" x2="57562" y2="95447"/>
                        <a14:foregroundMark x1="51393" y1="93508" x2="51393" y2="93508"/>
                        <a14:foregroundMark x1="51493" y1="89713" x2="51493" y2="89713"/>
                        <a14:backgroundMark x1="50995" y1="94013" x2="50995" y2="94013"/>
                        <a14:backgroundMark x1="50995" y1="93592" x2="50995" y2="93592"/>
                        <a14:backgroundMark x1="51045" y1="93929" x2="51045" y2="93929"/>
                        <a14:backgroundMark x1="51045" y1="93929" x2="51045" y2="939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62060" y="1773383"/>
            <a:ext cx="1807516" cy="1066524"/>
          </a:xfrm>
          <a:prstGeom prst="rect">
            <a:avLst/>
          </a:prstGeom>
        </p:spPr>
      </p:pic>
      <p:pic>
        <p:nvPicPr>
          <p:cNvPr id="33" name="Obraz 32">
            <a:extLst>
              <a:ext uri="{FF2B5EF4-FFF2-40B4-BE49-F238E27FC236}">
                <a16:creationId xmlns:a16="http://schemas.microsoft.com/office/drawing/2014/main" id="{DF0A69A8-5D08-2A2A-D0E1-B18D3D9D1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818" b="95531" l="4080" r="97065">
                        <a14:foregroundMark x1="15920" y1="19309" x2="15920" y2="19309"/>
                        <a14:foregroundMark x1="37015" y1="6071" x2="37015" y2="6071"/>
                        <a14:foregroundMark x1="40846" y1="6155" x2="40846" y2="615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4080" y1="26728" x2="4080" y2="26728"/>
                        <a14:foregroundMark x1="7463" y1="32378" x2="7463" y2="32378"/>
                        <a14:foregroundMark x1="9950" y1="29174" x2="9950" y2="29174"/>
                        <a14:foregroundMark x1="9950" y1="29174" x2="9950" y2="29174"/>
                        <a14:foregroundMark x1="9950" y1="29174" x2="9950" y2="29174"/>
                        <a14:foregroundMark x1="45721" y1="5902" x2="45721" y2="5902"/>
                        <a14:foregroundMark x1="45721" y1="5902" x2="45721" y2="5902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19303" y1="35750" x2="41343" y2="23019"/>
                        <a14:foregroundMark x1="41343" y1="23019" x2="45572" y2="17791"/>
                        <a14:foregroundMark x1="31343" y1="39207" x2="60697" y2="18634"/>
                        <a14:foregroundMark x1="43234" y1="44013" x2="69154" y2="28331"/>
                        <a14:foregroundMark x1="56667" y1="49663" x2="76716" y2="35582"/>
                        <a14:foregroundMark x1="90498" y1="32715" x2="93333" y2="29764"/>
                        <a14:foregroundMark x1="89055" y1="53035" x2="94826" y2="46459"/>
                        <a14:foregroundMark x1="94826" y1="46459" x2="95075" y2="45110"/>
                        <a14:foregroundMark x1="96070" y1="36847" x2="97164" y2="63744"/>
                        <a14:foregroundMark x1="60597" y1="92496" x2="64826" y2="92243"/>
                        <a14:foregroundMark x1="51542" y1="93086" x2="52637" y2="92749"/>
                        <a14:foregroundMark x1="57164" y1="95531" x2="57164" y2="95531"/>
                        <a14:foregroundMark x1="57164" y1="95531" x2="57562" y2="95447"/>
                        <a14:foregroundMark x1="51393" y1="93508" x2="51393" y2="93508"/>
                        <a14:foregroundMark x1="51493" y1="89713" x2="51493" y2="89713"/>
                        <a14:backgroundMark x1="50995" y1="94013" x2="50995" y2="94013"/>
                        <a14:backgroundMark x1="50995" y1="93592" x2="50995" y2="93592"/>
                        <a14:backgroundMark x1="51045" y1="93929" x2="51045" y2="93929"/>
                        <a14:backgroundMark x1="51045" y1="93929" x2="51045" y2="939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75932" y="2130404"/>
            <a:ext cx="1807516" cy="1066524"/>
          </a:xfrm>
          <a:prstGeom prst="rect">
            <a:avLst/>
          </a:prstGeom>
        </p:spPr>
      </p:pic>
      <p:pic>
        <p:nvPicPr>
          <p:cNvPr id="34" name="Obraz 33">
            <a:extLst>
              <a:ext uri="{FF2B5EF4-FFF2-40B4-BE49-F238E27FC236}">
                <a16:creationId xmlns:a16="http://schemas.microsoft.com/office/drawing/2014/main" id="{10427E02-9AF4-A433-0B4E-EB49F5CD8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18" b="95531" l="4080" r="97065">
                        <a14:foregroundMark x1="15920" y1="19309" x2="15920" y2="19309"/>
                        <a14:foregroundMark x1="37015" y1="6071" x2="37015" y2="6071"/>
                        <a14:foregroundMark x1="40846" y1="6155" x2="40846" y2="615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4080" y1="26728" x2="4080" y2="26728"/>
                        <a14:foregroundMark x1="7463" y1="32378" x2="7463" y2="32378"/>
                        <a14:foregroundMark x1="9950" y1="29174" x2="9950" y2="29174"/>
                        <a14:foregroundMark x1="9950" y1="29174" x2="9950" y2="29174"/>
                        <a14:foregroundMark x1="9950" y1="29174" x2="9950" y2="29174"/>
                        <a14:foregroundMark x1="45721" y1="5902" x2="45721" y2="5902"/>
                        <a14:foregroundMark x1="45721" y1="5902" x2="45721" y2="5902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19303" y1="35750" x2="41343" y2="23019"/>
                        <a14:foregroundMark x1="41343" y1="23019" x2="45572" y2="17791"/>
                        <a14:foregroundMark x1="31343" y1="39207" x2="60697" y2="18634"/>
                        <a14:foregroundMark x1="43234" y1="44013" x2="69154" y2="28331"/>
                        <a14:foregroundMark x1="56667" y1="49663" x2="76716" y2="35582"/>
                        <a14:foregroundMark x1="90498" y1="32715" x2="93333" y2="29764"/>
                        <a14:foregroundMark x1="89055" y1="53035" x2="94826" y2="46459"/>
                        <a14:foregroundMark x1="94826" y1="46459" x2="95075" y2="45110"/>
                        <a14:foregroundMark x1="96070" y1="36847" x2="97164" y2="63744"/>
                        <a14:foregroundMark x1="60597" y1="92496" x2="64826" y2="92243"/>
                        <a14:foregroundMark x1="51542" y1="93086" x2="52637" y2="92749"/>
                        <a14:foregroundMark x1="57164" y1="95531" x2="57164" y2="95531"/>
                        <a14:foregroundMark x1="57164" y1="95531" x2="57562" y2="95447"/>
                        <a14:foregroundMark x1="51393" y1="93508" x2="51393" y2="93508"/>
                        <a14:foregroundMark x1="51493" y1="89713" x2="51493" y2="89713"/>
                        <a14:backgroundMark x1="50995" y1="94013" x2="50995" y2="94013"/>
                        <a14:backgroundMark x1="50995" y1="93592" x2="50995" y2="93592"/>
                        <a14:backgroundMark x1="51045" y1="93929" x2="51045" y2="93929"/>
                        <a14:backgroundMark x1="51045" y1="93929" x2="51045" y2="939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26472" y="1059341"/>
            <a:ext cx="1807516" cy="1066524"/>
          </a:xfrm>
          <a:prstGeom prst="rect">
            <a:avLst/>
          </a:prstGeom>
        </p:spPr>
      </p:pic>
      <p:pic>
        <p:nvPicPr>
          <p:cNvPr id="35" name="Obraz 34">
            <a:extLst>
              <a:ext uri="{FF2B5EF4-FFF2-40B4-BE49-F238E27FC236}">
                <a16:creationId xmlns:a16="http://schemas.microsoft.com/office/drawing/2014/main" id="{C64A684D-BE2E-553B-A0AB-4B6124250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818" b="95531" l="4080" r="97065">
                        <a14:foregroundMark x1="15920" y1="19309" x2="15920" y2="19309"/>
                        <a14:foregroundMark x1="37015" y1="6071" x2="37015" y2="6071"/>
                        <a14:foregroundMark x1="40846" y1="6155" x2="40846" y2="615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4080" y1="26728" x2="4080" y2="26728"/>
                        <a14:foregroundMark x1="7463" y1="32378" x2="7463" y2="32378"/>
                        <a14:foregroundMark x1="9950" y1="29174" x2="9950" y2="29174"/>
                        <a14:foregroundMark x1="9950" y1="29174" x2="9950" y2="29174"/>
                        <a14:foregroundMark x1="9950" y1="29174" x2="9950" y2="29174"/>
                        <a14:foregroundMark x1="45721" y1="5902" x2="45721" y2="5902"/>
                        <a14:foregroundMark x1="45721" y1="5902" x2="45721" y2="5902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19303" y1="35750" x2="41343" y2="23019"/>
                        <a14:foregroundMark x1="41343" y1="23019" x2="45572" y2="17791"/>
                        <a14:foregroundMark x1="31343" y1="39207" x2="60697" y2="18634"/>
                        <a14:foregroundMark x1="43234" y1="44013" x2="69154" y2="28331"/>
                        <a14:foregroundMark x1="56667" y1="49663" x2="76716" y2="35582"/>
                        <a14:foregroundMark x1="90498" y1="32715" x2="93333" y2="29764"/>
                        <a14:foregroundMark x1="89055" y1="53035" x2="94826" y2="46459"/>
                        <a14:foregroundMark x1="94826" y1="46459" x2="95075" y2="45110"/>
                        <a14:foregroundMark x1="96070" y1="36847" x2="97164" y2="63744"/>
                        <a14:foregroundMark x1="60597" y1="92496" x2="64826" y2="92243"/>
                        <a14:foregroundMark x1="51542" y1="93086" x2="52637" y2="92749"/>
                        <a14:foregroundMark x1="57164" y1="95531" x2="57164" y2="95531"/>
                        <a14:foregroundMark x1="57164" y1="95531" x2="57562" y2="95447"/>
                        <a14:foregroundMark x1="51393" y1="93508" x2="51393" y2="93508"/>
                        <a14:foregroundMark x1="51493" y1="89713" x2="51493" y2="89713"/>
                        <a14:backgroundMark x1="50995" y1="94013" x2="50995" y2="94013"/>
                        <a14:backgroundMark x1="50995" y1="93592" x2="50995" y2="93592"/>
                        <a14:backgroundMark x1="51045" y1="93929" x2="51045" y2="93929"/>
                        <a14:backgroundMark x1="51045" y1="93929" x2="51045" y2="939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40344" y="1416362"/>
            <a:ext cx="1807516" cy="1066524"/>
          </a:xfrm>
          <a:prstGeom prst="rect">
            <a:avLst/>
          </a:prstGeom>
        </p:spPr>
      </p:pic>
      <p:pic>
        <p:nvPicPr>
          <p:cNvPr id="36" name="Obraz 35">
            <a:extLst>
              <a:ext uri="{FF2B5EF4-FFF2-40B4-BE49-F238E27FC236}">
                <a16:creationId xmlns:a16="http://schemas.microsoft.com/office/drawing/2014/main" id="{4104F0A6-A1E1-D2AC-30FE-698B58A06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5818" b="95531" l="4080" r="97065">
                        <a14:foregroundMark x1="15920" y1="19309" x2="15920" y2="19309"/>
                        <a14:foregroundMark x1="37015" y1="6071" x2="37015" y2="6071"/>
                        <a14:foregroundMark x1="40846" y1="6155" x2="40846" y2="615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4080" y1="26728" x2="4080" y2="26728"/>
                        <a14:foregroundMark x1="7463" y1="32378" x2="7463" y2="32378"/>
                        <a14:foregroundMark x1="9950" y1="29174" x2="9950" y2="29174"/>
                        <a14:foregroundMark x1="9950" y1="29174" x2="9950" y2="29174"/>
                        <a14:foregroundMark x1="9950" y1="29174" x2="9950" y2="29174"/>
                        <a14:foregroundMark x1="45721" y1="5902" x2="45721" y2="5902"/>
                        <a14:foregroundMark x1="45721" y1="5902" x2="45721" y2="5902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19303" y1="35750" x2="41343" y2="23019"/>
                        <a14:foregroundMark x1="41343" y1="23019" x2="45572" y2="17791"/>
                        <a14:foregroundMark x1="31343" y1="39207" x2="60697" y2="18634"/>
                        <a14:foregroundMark x1="43234" y1="44013" x2="69154" y2="28331"/>
                        <a14:foregroundMark x1="56667" y1="49663" x2="76716" y2="35582"/>
                        <a14:foregroundMark x1="90498" y1="32715" x2="93333" y2="29764"/>
                        <a14:foregroundMark x1="89055" y1="53035" x2="94826" y2="46459"/>
                        <a14:foregroundMark x1="94826" y1="46459" x2="95075" y2="45110"/>
                        <a14:foregroundMark x1="96070" y1="36847" x2="97164" y2="63744"/>
                        <a14:foregroundMark x1="60597" y1="92496" x2="64826" y2="92243"/>
                        <a14:foregroundMark x1="51542" y1="93086" x2="52637" y2="92749"/>
                        <a14:foregroundMark x1="57164" y1="95531" x2="57164" y2="95531"/>
                        <a14:foregroundMark x1="57164" y1="95531" x2="57562" y2="95447"/>
                        <a14:foregroundMark x1="51393" y1="93508" x2="51393" y2="93508"/>
                        <a14:foregroundMark x1="51493" y1="89713" x2="51493" y2="89713"/>
                        <a14:backgroundMark x1="50995" y1="94013" x2="50995" y2="94013"/>
                        <a14:backgroundMark x1="50995" y1="93592" x2="50995" y2="93592"/>
                        <a14:backgroundMark x1="51045" y1="93929" x2="51045" y2="93929"/>
                        <a14:backgroundMark x1="51045" y1="93929" x2="51045" y2="939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54216" y="1773383"/>
            <a:ext cx="1807516" cy="1066524"/>
          </a:xfrm>
          <a:prstGeom prst="rect">
            <a:avLst/>
          </a:prstGeom>
        </p:spPr>
      </p:pic>
      <p:pic>
        <p:nvPicPr>
          <p:cNvPr id="37" name="Obraz 36">
            <a:extLst>
              <a:ext uri="{FF2B5EF4-FFF2-40B4-BE49-F238E27FC236}">
                <a16:creationId xmlns:a16="http://schemas.microsoft.com/office/drawing/2014/main" id="{53681B71-C315-74D0-6B5A-732B94551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18" b="95531" l="4080" r="97065">
                        <a14:foregroundMark x1="15920" y1="19309" x2="15920" y2="19309"/>
                        <a14:foregroundMark x1="37015" y1="6071" x2="37015" y2="6071"/>
                        <a14:foregroundMark x1="40846" y1="6155" x2="40846" y2="615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4080" y1="26728" x2="4080" y2="26728"/>
                        <a14:foregroundMark x1="7463" y1="32378" x2="7463" y2="32378"/>
                        <a14:foregroundMark x1="9950" y1="29174" x2="9950" y2="29174"/>
                        <a14:foregroundMark x1="9950" y1="29174" x2="9950" y2="29174"/>
                        <a14:foregroundMark x1="9950" y1="29174" x2="9950" y2="29174"/>
                        <a14:foregroundMark x1="45721" y1="5902" x2="45721" y2="5902"/>
                        <a14:foregroundMark x1="45721" y1="5902" x2="45721" y2="5902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19303" y1="35750" x2="41343" y2="23019"/>
                        <a14:foregroundMark x1="41343" y1="23019" x2="45572" y2="17791"/>
                        <a14:foregroundMark x1="31343" y1="39207" x2="60697" y2="18634"/>
                        <a14:foregroundMark x1="43234" y1="44013" x2="69154" y2="28331"/>
                        <a14:foregroundMark x1="56667" y1="49663" x2="76716" y2="35582"/>
                        <a14:foregroundMark x1="90498" y1="32715" x2="93333" y2="29764"/>
                        <a14:foregroundMark x1="89055" y1="53035" x2="94826" y2="46459"/>
                        <a14:foregroundMark x1="94826" y1="46459" x2="95075" y2="45110"/>
                        <a14:foregroundMark x1="96070" y1="36847" x2="97164" y2="63744"/>
                        <a14:foregroundMark x1="60597" y1="92496" x2="64826" y2="92243"/>
                        <a14:foregroundMark x1="51542" y1="93086" x2="52637" y2="92749"/>
                        <a14:foregroundMark x1="57164" y1="95531" x2="57164" y2="95531"/>
                        <a14:foregroundMark x1="57164" y1="95531" x2="57562" y2="95447"/>
                        <a14:foregroundMark x1="51393" y1="93508" x2="51393" y2="93508"/>
                        <a14:foregroundMark x1="51493" y1="89713" x2="51493" y2="89713"/>
                        <a14:backgroundMark x1="50995" y1="94013" x2="50995" y2="94013"/>
                        <a14:backgroundMark x1="50995" y1="93592" x2="50995" y2="93592"/>
                        <a14:backgroundMark x1="51045" y1="93929" x2="51045" y2="93929"/>
                        <a14:backgroundMark x1="51045" y1="93929" x2="51045" y2="939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68088" y="2130404"/>
            <a:ext cx="1807516" cy="1066524"/>
          </a:xfrm>
          <a:prstGeom prst="rect">
            <a:avLst/>
          </a:prstGeom>
        </p:spPr>
      </p:pic>
      <p:pic>
        <p:nvPicPr>
          <p:cNvPr id="38" name="Obraz 37">
            <a:extLst>
              <a:ext uri="{FF2B5EF4-FFF2-40B4-BE49-F238E27FC236}">
                <a16:creationId xmlns:a16="http://schemas.microsoft.com/office/drawing/2014/main" id="{6C55D9F0-D22D-608F-D664-6F49C40EA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818" b="95531" l="4080" r="97065">
                        <a14:foregroundMark x1="15920" y1="19309" x2="15920" y2="19309"/>
                        <a14:foregroundMark x1="37015" y1="6071" x2="37015" y2="6071"/>
                        <a14:foregroundMark x1="40846" y1="6155" x2="40846" y2="615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4080" y1="26728" x2="4080" y2="26728"/>
                        <a14:foregroundMark x1="7463" y1="32378" x2="7463" y2="32378"/>
                        <a14:foregroundMark x1="9950" y1="29174" x2="9950" y2="29174"/>
                        <a14:foregroundMark x1="9950" y1="29174" x2="9950" y2="29174"/>
                        <a14:foregroundMark x1="9950" y1="29174" x2="9950" y2="29174"/>
                        <a14:foregroundMark x1="45721" y1="5902" x2="45721" y2="5902"/>
                        <a14:foregroundMark x1="45721" y1="5902" x2="45721" y2="5902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19303" y1="35750" x2="41343" y2="23019"/>
                        <a14:foregroundMark x1="41343" y1="23019" x2="45572" y2="17791"/>
                        <a14:foregroundMark x1="31343" y1="39207" x2="60697" y2="18634"/>
                        <a14:foregroundMark x1="43234" y1="44013" x2="69154" y2="28331"/>
                        <a14:foregroundMark x1="56667" y1="49663" x2="76716" y2="35582"/>
                        <a14:foregroundMark x1="90498" y1="32715" x2="93333" y2="29764"/>
                        <a14:foregroundMark x1="89055" y1="53035" x2="94826" y2="46459"/>
                        <a14:foregroundMark x1="94826" y1="46459" x2="95075" y2="45110"/>
                        <a14:foregroundMark x1="96070" y1="36847" x2="97164" y2="63744"/>
                        <a14:foregroundMark x1="60597" y1="92496" x2="64826" y2="92243"/>
                        <a14:foregroundMark x1="51542" y1="93086" x2="52637" y2="92749"/>
                        <a14:foregroundMark x1="57164" y1="95531" x2="57164" y2="95531"/>
                        <a14:foregroundMark x1="57164" y1="95531" x2="57562" y2="95447"/>
                        <a14:foregroundMark x1="51393" y1="93508" x2="51393" y2="93508"/>
                        <a14:foregroundMark x1="51493" y1="89713" x2="51493" y2="89713"/>
                        <a14:backgroundMark x1="50995" y1="94013" x2="50995" y2="94013"/>
                        <a14:backgroundMark x1="50995" y1="93592" x2="50995" y2="93592"/>
                        <a14:backgroundMark x1="51045" y1="93929" x2="51045" y2="93929"/>
                        <a14:backgroundMark x1="51045" y1="93929" x2="51045" y2="939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81960" y="2487425"/>
            <a:ext cx="1807516" cy="1066524"/>
          </a:xfrm>
          <a:prstGeom prst="rect">
            <a:avLst/>
          </a:prstGeom>
        </p:spPr>
      </p:pic>
      <p:pic>
        <p:nvPicPr>
          <p:cNvPr id="39" name="Obraz 38">
            <a:extLst>
              <a:ext uri="{FF2B5EF4-FFF2-40B4-BE49-F238E27FC236}">
                <a16:creationId xmlns:a16="http://schemas.microsoft.com/office/drawing/2014/main" id="{5EAF56B5-B8A5-AAE9-AB5D-8311AFFD6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18" b="95531" l="4080" r="97065">
                        <a14:foregroundMark x1="15920" y1="19309" x2="15920" y2="19309"/>
                        <a14:foregroundMark x1="37015" y1="6071" x2="37015" y2="6071"/>
                        <a14:foregroundMark x1="40846" y1="6155" x2="40846" y2="615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4080" y1="26728" x2="4080" y2="26728"/>
                        <a14:foregroundMark x1="7463" y1="32378" x2="7463" y2="32378"/>
                        <a14:foregroundMark x1="9950" y1="29174" x2="9950" y2="29174"/>
                        <a14:foregroundMark x1="9950" y1="29174" x2="9950" y2="29174"/>
                        <a14:foregroundMark x1="9950" y1="29174" x2="9950" y2="29174"/>
                        <a14:foregroundMark x1="45721" y1="5902" x2="45721" y2="5902"/>
                        <a14:foregroundMark x1="45721" y1="5902" x2="45721" y2="5902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19303" y1="35750" x2="41343" y2="23019"/>
                        <a14:foregroundMark x1="41343" y1="23019" x2="45572" y2="17791"/>
                        <a14:foregroundMark x1="31343" y1="39207" x2="60697" y2="18634"/>
                        <a14:foregroundMark x1="43234" y1="44013" x2="69154" y2="28331"/>
                        <a14:foregroundMark x1="56667" y1="49663" x2="76716" y2="35582"/>
                        <a14:foregroundMark x1="90498" y1="32715" x2="93333" y2="29764"/>
                        <a14:foregroundMark x1="89055" y1="53035" x2="94826" y2="46459"/>
                        <a14:foregroundMark x1="94826" y1="46459" x2="95075" y2="45110"/>
                        <a14:foregroundMark x1="96070" y1="36847" x2="97164" y2="63744"/>
                        <a14:foregroundMark x1="60597" y1="92496" x2="64826" y2="92243"/>
                        <a14:foregroundMark x1="51542" y1="93086" x2="52637" y2="92749"/>
                        <a14:foregroundMark x1="57164" y1="95531" x2="57164" y2="95531"/>
                        <a14:foregroundMark x1="57164" y1="95531" x2="57562" y2="95447"/>
                        <a14:foregroundMark x1="51393" y1="93508" x2="51393" y2="93508"/>
                        <a14:foregroundMark x1="51493" y1="89713" x2="51493" y2="89713"/>
                        <a14:backgroundMark x1="50995" y1="94013" x2="50995" y2="94013"/>
                        <a14:backgroundMark x1="50995" y1="93592" x2="50995" y2="93592"/>
                        <a14:backgroundMark x1="51045" y1="93929" x2="51045" y2="93929"/>
                        <a14:backgroundMark x1="51045" y1="93929" x2="51045" y2="939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32500" y="1416362"/>
            <a:ext cx="1807516" cy="1066524"/>
          </a:xfrm>
          <a:prstGeom prst="rect">
            <a:avLst/>
          </a:prstGeom>
        </p:spPr>
      </p:pic>
      <p:pic>
        <p:nvPicPr>
          <p:cNvPr id="40" name="Obraz 39">
            <a:extLst>
              <a:ext uri="{FF2B5EF4-FFF2-40B4-BE49-F238E27FC236}">
                <a16:creationId xmlns:a16="http://schemas.microsoft.com/office/drawing/2014/main" id="{D00E183D-AF5E-3AC5-E877-EA6D469E2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5818" b="95531" l="4080" r="97065">
                        <a14:foregroundMark x1="15920" y1="19309" x2="15920" y2="19309"/>
                        <a14:foregroundMark x1="37015" y1="6071" x2="37015" y2="6071"/>
                        <a14:foregroundMark x1="40846" y1="6155" x2="40846" y2="615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4080" y1="26728" x2="4080" y2="26728"/>
                        <a14:foregroundMark x1="7463" y1="32378" x2="7463" y2="32378"/>
                        <a14:foregroundMark x1="9950" y1="29174" x2="9950" y2="29174"/>
                        <a14:foregroundMark x1="9950" y1="29174" x2="9950" y2="29174"/>
                        <a14:foregroundMark x1="9950" y1="29174" x2="9950" y2="29174"/>
                        <a14:foregroundMark x1="45721" y1="5902" x2="45721" y2="5902"/>
                        <a14:foregroundMark x1="45721" y1="5902" x2="45721" y2="5902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19303" y1="35750" x2="41343" y2="23019"/>
                        <a14:foregroundMark x1="41343" y1="23019" x2="45572" y2="17791"/>
                        <a14:foregroundMark x1="31343" y1="39207" x2="60697" y2="18634"/>
                        <a14:foregroundMark x1="43234" y1="44013" x2="69154" y2="28331"/>
                        <a14:foregroundMark x1="56667" y1="49663" x2="76716" y2="35582"/>
                        <a14:foregroundMark x1="90498" y1="32715" x2="93333" y2="29764"/>
                        <a14:foregroundMark x1="89055" y1="53035" x2="94826" y2="46459"/>
                        <a14:foregroundMark x1="94826" y1="46459" x2="95075" y2="45110"/>
                        <a14:foregroundMark x1="96070" y1="36847" x2="97164" y2="63744"/>
                        <a14:foregroundMark x1="60597" y1="92496" x2="64826" y2="92243"/>
                        <a14:foregroundMark x1="51542" y1="93086" x2="52637" y2="92749"/>
                        <a14:foregroundMark x1="57164" y1="95531" x2="57164" y2="95531"/>
                        <a14:foregroundMark x1="57164" y1="95531" x2="57562" y2="95447"/>
                        <a14:foregroundMark x1="51393" y1="93508" x2="51393" y2="93508"/>
                        <a14:foregroundMark x1="51493" y1="89713" x2="51493" y2="89713"/>
                        <a14:backgroundMark x1="50995" y1="94013" x2="50995" y2="94013"/>
                        <a14:backgroundMark x1="50995" y1="93592" x2="50995" y2="93592"/>
                        <a14:backgroundMark x1="51045" y1="93929" x2="51045" y2="93929"/>
                        <a14:backgroundMark x1="51045" y1="93929" x2="51045" y2="939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6372" y="1773383"/>
            <a:ext cx="1807516" cy="1066524"/>
          </a:xfrm>
          <a:prstGeom prst="rect">
            <a:avLst/>
          </a:prstGeom>
        </p:spPr>
      </p:pic>
      <p:pic>
        <p:nvPicPr>
          <p:cNvPr id="41" name="Obraz 40">
            <a:extLst>
              <a:ext uri="{FF2B5EF4-FFF2-40B4-BE49-F238E27FC236}">
                <a16:creationId xmlns:a16="http://schemas.microsoft.com/office/drawing/2014/main" id="{1A16747D-690E-559D-4BAF-CFEE5749A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18" b="95531" l="4080" r="97065">
                        <a14:foregroundMark x1="15920" y1="19309" x2="15920" y2="19309"/>
                        <a14:foregroundMark x1="37015" y1="6071" x2="37015" y2="6071"/>
                        <a14:foregroundMark x1="40846" y1="6155" x2="40846" y2="615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4080" y1="26728" x2="4080" y2="26728"/>
                        <a14:foregroundMark x1="7463" y1="32378" x2="7463" y2="32378"/>
                        <a14:foregroundMark x1="9950" y1="29174" x2="9950" y2="29174"/>
                        <a14:foregroundMark x1="9950" y1="29174" x2="9950" y2="29174"/>
                        <a14:foregroundMark x1="9950" y1="29174" x2="9950" y2="29174"/>
                        <a14:foregroundMark x1="45721" y1="5902" x2="45721" y2="5902"/>
                        <a14:foregroundMark x1="45721" y1="5902" x2="45721" y2="5902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19303" y1="35750" x2="41343" y2="23019"/>
                        <a14:foregroundMark x1="41343" y1="23019" x2="45572" y2="17791"/>
                        <a14:foregroundMark x1="31343" y1="39207" x2="60697" y2="18634"/>
                        <a14:foregroundMark x1="43234" y1="44013" x2="69154" y2="28331"/>
                        <a14:foregroundMark x1="56667" y1="49663" x2="76716" y2="35582"/>
                        <a14:foregroundMark x1="90498" y1="32715" x2="93333" y2="29764"/>
                        <a14:foregroundMark x1="89055" y1="53035" x2="94826" y2="46459"/>
                        <a14:foregroundMark x1="94826" y1="46459" x2="95075" y2="45110"/>
                        <a14:foregroundMark x1="96070" y1="36847" x2="97164" y2="63744"/>
                        <a14:foregroundMark x1="60597" y1="92496" x2="64826" y2="92243"/>
                        <a14:foregroundMark x1="51542" y1="93086" x2="52637" y2="92749"/>
                        <a14:foregroundMark x1="57164" y1="95531" x2="57164" y2="95531"/>
                        <a14:foregroundMark x1="57164" y1="95531" x2="57562" y2="95447"/>
                        <a14:foregroundMark x1="51393" y1="93508" x2="51393" y2="93508"/>
                        <a14:foregroundMark x1="51493" y1="89713" x2="51493" y2="89713"/>
                        <a14:backgroundMark x1="50995" y1="94013" x2="50995" y2="94013"/>
                        <a14:backgroundMark x1="50995" y1="93592" x2="50995" y2="93592"/>
                        <a14:backgroundMark x1="51045" y1="93929" x2="51045" y2="93929"/>
                        <a14:backgroundMark x1="51045" y1="93929" x2="51045" y2="939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60244" y="2130404"/>
            <a:ext cx="1807516" cy="1066524"/>
          </a:xfrm>
          <a:prstGeom prst="rect">
            <a:avLst/>
          </a:prstGeom>
        </p:spPr>
      </p:pic>
      <p:pic>
        <p:nvPicPr>
          <p:cNvPr id="42" name="Obraz 41">
            <a:extLst>
              <a:ext uri="{FF2B5EF4-FFF2-40B4-BE49-F238E27FC236}">
                <a16:creationId xmlns:a16="http://schemas.microsoft.com/office/drawing/2014/main" id="{7F22C198-6A8A-9B3C-9A6C-F9640866B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5818" b="95531" l="4080" r="97065">
                        <a14:foregroundMark x1="15920" y1="19309" x2="15920" y2="19309"/>
                        <a14:foregroundMark x1="37015" y1="6071" x2="37015" y2="6071"/>
                        <a14:foregroundMark x1="40846" y1="6155" x2="40846" y2="615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4080" y1="26728" x2="4080" y2="26728"/>
                        <a14:foregroundMark x1="7463" y1="32378" x2="7463" y2="32378"/>
                        <a14:foregroundMark x1="9950" y1="29174" x2="9950" y2="29174"/>
                        <a14:foregroundMark x1="9950" y1="29174" x2="9950" y2="29174"/>
                        <a14:foregroundMark x1="9950" y1="29174" x2="9950" y2="29174"/>
                        <a14:foregroundMark x1="45721" y1="5902" x2="45721" y2="5902"/>
                        <a14:foregroundMark x1="45721" y1="5902" x2="45721" y2="5902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19303" y1="35750" x2="41343" y2="23019"/>
                        <a14:foregroundMark x1="41343" y1="23019" x2="45572" y2="17791"/>
                        <a14:foregroundMark x1="31343" y1="39207" x2="60697" y2="18634"/>
                        <a14:foregroundMark x1="43234" y1="44013" x2="69154" y2="28331"/>
                        <a14:foregroundMark x1="56667" y1="49663" x2="76716" y2="35582"/>
                        <a14:foregroundMark x1="90498" y1="32715" x2="93333" y2="29764"/>
                        <a14:foregroundMark x1="89055" y1="53035" x2="94826" y2="46459"/>
                        <a14:foregroundMark x1="94826" y1="46459" x2="95075" y2="45110"/>
                        <a14:foregroundMark x1="96070" y1="36847" x2="97164" y2="63744"/>
                        <a14:foregroundMark x1="60597" y1="92496" x2="64826" y2="92243"/>
                        <a14:foregroundMark x1="51542" y1="93086" x2="52637" y2="92749"/>
                        <a14:foregroundMark x1="57164" y1="95531" x2="57164" y2="95531"/>
                        <a14:foregroundMark x1="57164" y1="95531" x2="57562" y2="95447"/>
                        <a14:foregroundMark x1="51393" y1="93508" x2="51393" y2="93508"/>
                        <a14:foregroundMark x1="51493" y1="89713" x2="51493" y2="89713"/>
                        <a14:backgroundMark x1="50995" y1="94013" x2="50995" y2="94013"/>
                        <a14:backgroundMark x1="50995" y1="93592" x2="50995" y2="93592"/>
                        <a14:backgroundMark x1="51045" y1="93929" x2="51045" y2="93929"/>
                        <a14:backgroundMark x1="51045" y1="93929" x2="51045" y2="939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4116" y="2487425"/>
            <a:ext cx="1807516" cy="1066524"/>
          </a:xfrm>
          <a:prstGeom prst="rect">
            <a:avLst/>
          </a:prstGeom>
        </p:spPr>
      </p:pic>
      <p:pic>
        <p:nvPicPr>
          <p:cNvPr id="43" name="Obraz 42">
            <a:extLst>
              <a:ext uri="{FF2B5EF4-FFF2-40B4-BE49-F238E27FC236}">
                <a16:creationId xmlns:a16="http://schemas.microsoft.com/office/drawing/2014/main" id="{53E1F1F8-033B-F7C0-9FA4-D84F995C4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18" b="95531" l="4080" r="97065">
                        <a14:foregroundMark x1="15920" y1="19309" x2="15920" y2="19309"/>
                        <a14:foregroundMark x1="37015" y1="6071" x2="37015" y2="6071"/>
                        <a14:foregroundMark x1="40846" y1="6155" x2="40846" y2="615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4080" y1="26728" x2="4080" y2="26728"/>
                        <a14:foregroundMark x1="7463" y1="32378" x2="7463" y2="32378"/>
                        <a14:foregroundMark x1="9950" y1="29174" x2="9950" y2="29174"/>
                        <a14:foregroundMark x1="9950" y1="29174" x2="9950" y2="29174"/>
                        <a14:foregroundMark x1="9950" y1="29174" x2="9950" y2="29174"/>
                        <a14:foregroundMark x1="45721" y1="5902" x2="45721" y2="5902"/>
                        <a14:foregroundMark x1="45721" y1="5902" x2="45721" y2="5902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19303" y1="35750" x2="41343" y2="23019"/>
                        <a14:foregroundMark x1="41343" y1="23019" x2="45572" y2="17791"/>
                        <a14:foregroundMark x1="31343" y1="39207" x2="60697" y2="18634"/>
                        <a14:foregroundMark x1="43234" y1="44013" x2="69154" y2="28331"/>
                        <a14:foregroundMark x1="56667" y1="49663" x2="76716" y2="35582"/>
                        <a14:foregroundMark x1="90498" y1="32715" x2="93333" y2="29764"/>
                        <a14:foregroundMark x1="89055" y1="53035" x2="94826" y2="46459"/>
                        <a14:foregroundMark x1="94826" y1="46459" x2="95075" y2="45110"/>
                        <a14:foregroundMark x1="96070" y1="36847" x2="97164" y2="63744"/>
                        <a14:foregroundMark x1="60597" y1="92496" x2="64826" y2="92243"/>
                        <a14:foregroundMark x1="51542" y1="93086" x2="52637" y2="92749"/>
                        <a14:foregroundMark x1="57164" y1="95531" x2="57164" y2="95531"/>
                        <a14:foregroundMark x1="57164" y1="95531" x2="57562" y2="95447"/>
                        <a14:foregroundMark x1="51393" y1="93508" x2="51393" y2="93508"/>
                        <a14:foregroundMark x1="51493" y1="89713" x2="51493" y2="89713"/>
                        <a14:backgroundMark x1="50995" y1="94013" x2="50995" y2="94013"/>
                        <a14:backgroundMark x1="50995" y1="93592" x2="50995" y2="93592"/>
                        <a14:backgroundMark x1="51045" y1="93929" x2="51045" y2="93929"/>
                        <a14:backgroundMark x1="51045" y1="93929" x2="51045" y2="939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87988" y="2844446"/>
            <a:ext cx="1807516" cy="1066524"/>
          </a:xfrm>
          <a:prstGeom prst="rect">
            <a:avLst/>
          </a:prstGeom>
        </p:spPr>
      </p:pic>
      <p:pic>
        <p:nvPicPr>
          <p:cNvPr id="44" name="Obraz 43">
            <a:extLst>
              <a:ext uri="{FF2B5EF4-FFF2-40B4-BE49-F238E27FC236}">
                <a16:creationId xmlns:a16="http://schemas.microsoft.com/office/drawing/2014/main" id="{75FA9721-89FE-2D80-21F1-D43CD7AD0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5818" b="95531" l="4080" r="97065">
                        <a14:foregroundMark x1="15920" y1="19309" x2="15920" y2="19309"/>
                        <a14:foregroundMark x1="37015" y1="6071" x2="37015" y2="6071"/>
                        <a14:foregroundMark x1="40846" y1="6155" x2="40846" y2="615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4080" y1="26728" x2="4080" y2="26728"/>
                        <a14:foregroundMark x1="7463" y1="32378" x2="7463" y2="32378"/>
                        <a14:foregroundMark x1="9950" y1="29174" x2="9950" y2="29174"/>
                        <a14:foregroundMark x1="9950" y1="29174" x2="9950" y2="29174"/>
                        <a14:foregroundMark x1="9950" y1="29174" x2="9950" y2="29174"/>
                        <a14:foregroundMark x1="45721" y1="5902" x2="45721" y2="5902"/>
                        <a14:foregroundMark x1="45721" y1="5902" x2="45721" y2="5902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19303" y1="35750" x2="41343" y2="23019"/>
                        <a14:foregroundMark x1="41343" y1="23019" x2="45572" y2="17791"/>
                        <a14:foregroundMark x1="31343" y1="39207" x2="60697" y2="18634"/>
                        <a14:foregroundMark x1="43234" y1="44013" x2="69154" y2="28331"/>
                        <a14:foregroundMark x1="56667" y1="49663" x2="76716" y2="35582"/>
                        <a14:foregroundMark x1="90498" y1="32715" x2="93333" y2="29764"/>
                        <a14:foregroundMark x1="89055" y1="53035" x2="94826" y2="46459"/>
                        <a14:foregroundMark x1="94826" y1="46459" x2="95075" y2="45110"/>
                        <a14:foregroundMark x1="96070" y1="36847" x2="97164" y2="63744"/>
                        <a14:foregroundMark x1="60597" y1="92496" x2="64826" y2="92243"/>
                        <a14:foregroundMark x1="51542" y1="93086" x2="52637" y2="92749"/>
                        <a14:foregroundMark x1="57164" y1="95531" x2="57164" y2="95531"/>
                        <a14:foregroundMark x1="57164" y1="95531" x2="57562" y2="95447"/>
                        <a14:foregroundMark x1="51393" y1="93508" x2="51393" y2="93508"/>
                        <a14:foregroundMark x1="51493" y1="89713" x2="51493" y2="89713"/>
                        <a14:backgroundMark x1="50995" y1="94013" x2="50995" y2="94013"/>
                        <a14:backgroundMark x1="50995" y1="93592" x2="50995" y2="93592"/>
                        <a14:backgroundMark x1="51045" y1="93929" x2="51045" y2="93929"/>
                        <a14:backgroundMark x1="51045" y1="93929" x2="51045" y2="939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8528" y="1773383"/>
            <a:ext cx="1807516" cy="1066524"/>
          </a:xfrm>
          <a:prstGeom prst="rect">
            <a:avLst/>
          </a:prstGeom>
        </p:spPr>
      </p:pic>
      <p:pic>
        <p:nvPicPr>
          <p:cNvPr id="45" name="Obraz 44">
            <a:extLst>
              <a:ext uri="{FF2B5EF4-FFF2-40B4-BE49-F238E27FC236}">
                <a16:creationId xmlns:a16="http://schemas.microsoft.com/office/drawing/2014/main" id="{A4E3F13D-3D74-AB7D-9F25-68D6BD342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5818" b="95531" l="4080" r="97065">
                        <a14:foregroundMark x1="15920" y1="19309" x2="15920" y2="19309"/>
                        <a14:foregroundMark x1="37015" y1="6071" x2="37015" y2="6071"/>
                        <a14:foregroundMark x1="40846" y1="6155" x2="40846" y2="615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4080" y1="26728" x2="4080" y2="26728"/>
                        <a14:foregroundMark x1="7463" y1="32378" x2="7463" y2="32378"/>
                        <a14:foregroundMark x1="9950" y1="29174" x2="9950" y2="29174"/>
                        <a14:foregroundMark x1="9950" y1="29174" x2="9950" y2="29174"/>
                        <a14:foregroundMark x1="9950" y1="29174" x2="9950" y2="29174"/>
                        <a14:foregroundMark x1="45721" y1="5902" x2="45721" y2="5902"/>
                        <a14:foregroundMark x1="45721" y1="5902" x2="45721" y2="5902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19303" y1="35750" x2="41343" y2="23019"/>
                        <a14:foregroundMark x1="41343" y1="23019" x2="45572" y2="17791"/>
                        <a14:foregroundMark x1="31343" y1="39207" x2="60697" y2="18634"/>
                        <a14:foregroundMark x1="43234" y1="44013" x2="69154" y2="28331"/>
                        <a14:foregroundMark x1="56667" y1="49663" x2="76716" y2="35582"/>
                        <a14:foregroundMark x1="90498" y1="32715" x2="93333" y2="29764"/>
                        <a14:foregroundMark x1="89055" y1="53035" x2="94826" y2="46459"/>
                        <a14:foregroundMark x1="94826" y1="46459" x2="95075" y2="45110"/>
                        <a14:foregroundMark x1="96070" y1="36847" x2="97164" y2="63744"/>
                        <a14:foregroundMark x1="60597" y1="92496" x2="64826" y2="92243"/>
                        <a14:foregroundMark x1="51542" y1="93086" x2="52637" y2="92749"/>
                        <a14:foregroundMark x1="57164" y1="95531" x2="57164" y2="95531"/>
                        <a14:foregroundMark x1="57164" y1="95531" x2="57562" y2="95447"/>
                        <a14:foregroundMark x1="51393" y1="93508" x2="51393" y2="93508"/>
                        <a14:foregroundMark x1="51493" y1="89713" x2="51493" y2="89713"/>
                        <a14:backgroundMark x1="50995" y1="94013" x2="50995" y2="94013"/>
                        <a14:backgroundMark x1="50995" y1="93592" x2="50995" y2="93592"/>
                        <a14:backgroundMark x1="51045" y1="93929" x2="51045" y2="93929"/>
                        <a14:backgroundMark x1="51045" y1="93929" x2="51045" y2="939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2400" y="2130404"/>
            <a:ext cx="1807516" cy="1066524"/>
          </a:xfrm>
          <a:prstGeom prst="rect">
            <a:avLst/>
          </a:prstGeom>
        </p:spPr>
      </p:pic>
      <p:pic>
        <p:nvPicPr>
          <p:cNvPr id="46" name="Obraz 45">
            <a:extLst>
              <a:ext uri="{FF2B5EF4-FFF2-40B4-BE49-F238E27FC236}">
                <a16:creationId xmlns:a16="http://schemas.microsoft.com/office/drawing/2014/main" id="{702BEE41-45F6-B873-A61B-A03AC1A0F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18" b="95531" l="4080" r="97065">
                        <a14:foregroundMark x1="15920" y1="19309" x2="15920" y2="19309"/>
                        <a14:foregroundMark x1="37015" y1="6071" x2="37015" y2="6071"/>
                        <a14:foregroundMark x1="40846" y1="6155" x2="40846" y2="615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4080" y1="26728" x2="4080" y2="26728"/>
                        <a14:foregroundMark x1="7463" y1="32378" x2="7463" y2="32378"/>
                        <a14:foregroundMark x1="9950" y1="29174" x2="9950" y2="29174"/>
                        <a14:foregroundMark x1="9950" y1="29174" x2="9950" y2="29174"/>
                        <a14:foregroundMark x1="9950" y1="29174" x2="9950" y2="29174"/>
                        <a14:foregroundMark x1="45721" y1="5902" x2="45721" y2="5902"/>
                        <a14:foregroundMark x1="45721" y1="5902" x2="45721" y2="5902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19303" y1="35750" x2="41343" y2="23019"/>
                        <a14:foregroundMark x1="41343" y1="23019" x2="45572" y2="17791"/>
                        <a14:foregroundMark x1="31343" y1="39207" x2="60697" y2="18634"/>
                        <a14:foregroundMark x1="43234" y1="44013" x2="69154" y2="28331"/>
                        <a14:foregroundMark x1="56667" y1="49663" x2="76716" y2="35582"/>
                        <a14:foregroundMark x1="90498" y1="32715" x2="93333" y2="29764"/>
                        <a14:foregroundMark x1="89055" y1="53035" x2="94826" y2="46459"/>
                        <a14:foregroundMark x1="94826" y1="46459" x2="95075" y2="45110"/>
                        <a14:foregroundMark x1="96070" y1="36847" x2="97164" y2="63744"/>
                        <a14:foregroundMark x1="60597" y1="92496" x2="64826" y2="92243"/>
                        <a14:foregroundMark x1="51542" y1="93086" x2="52637" y2="92749"/>
                        <a14:foregroundMark x1="57164" y1="95531" x2="57164" y2="95531"/>
                        <a14:foregroundMark x1="57164" y1="95531" x2="57562" y2="95447"/>
                        <a14:foregroundMark x1="51393" y1="93508" x2="51393" y2="93508"/>
                        <a14:foregroundMark x1="51493" y1="89713" x2="51493" y2="89713"/>
                        <a14:backgroundMark x1="50995" y1="94013" x2="50995" y2="94013"/>
                        <a14:backgroundMark x1="50995" y1="93592" x2="50995" y2="93592"/>
                        <a14:backgroundMark x1="51045" y1="93929" x2="51045" y2="93929"/>
                        <a14:backgroundMark x1="51045" y1="93929" x2="51045" y2="939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66272" y="2487425"/>
            <a:ext cx="1807516" cy="1066524"/>
          </a:xfrm>
          <a:prstGeom prst="rect">
            <a:avLst/>
          </a:prstGeom>
        </p:spPr>
      </p:pic>
      <p:pic>
        <p:nvPicPr>
          <p:cNvPr id="47" name="Obraz 46">
            <a:extLst>
              <a:ext uri="{FF2B5EF4-FFF2-40B4-BE49-F238E27FC236}">
                <a16:creationId xmlns:a16="http://schemas.microsoft.com/office/drawing/2014/main" id="{7C381FD2-BE88-E459-5D0A-C6DDF37F4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5818" b="95531" l="4080" r="97065">
                        <a14:foregroundMark x1="15920" y1="19309" x2="15920" y2="19309"/>
                        <a14:foregroundMark x1="37015" y1="6071" x2="37015" y2="6071"/>
                        <a14:foregroundMark x1="40846" y1="6155" x2="40846" y2="615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4080" y1="26728" x2="4080" y2="26728"/>
                        <a14:foregroundMark x1="7463" y1="32378" x2="7463" y2="32378"/>
                        <a14:foregroundMark x1="9950" y1="29174" x2="9950" y2="29174"/>
                        <a14:foregroundMark x1="9950" y1="29174" x2="9950" y2="29174"/>
                        <a14:foregroundMark x1="9950" y1="29174" x2="9950" y2="29174"/>
                        <a14:foregroundMark x1="45721" y1="5902" x2="45721" y2="5902"/>
                        <a14:foregroundMark x1="45721" y1="5902" x2="45721" y2="5902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19303" y1="35750" x2="41343" y2="23019"/>
                        <a14:foregroundMark x1="41343" y1="23019" x2="45572" y2="17791"/>
                        <a14:foregroundMark x1="31343" y1="39207" x2="60697" y2="18634"/>
                        <a14:foregroundMark x1="43234" y1="44013" x2="69154" y2="28331"/>
                        <a14:foregroundMark x1="56667" y1="49663" x2="76716" y2="35582"/>
                        <a14:foregroundMark x1="90498" y1="32715" x2="93333" y2="29764"/>
                        <a14:foregroundMark x1="89055" y1="53035" x2="94826" y2="46459"/>
                        <a14:foregroundMark x1="94826" y1="46459" x2="95075" y2="45110"/>
                        <a14:foregroundMark x1="96070" y1="36847" x2="97164" y2="63744"/>
                        <a14:foregroundMark x1="60597" y1="92496" x2="64826" y2="92243"/>
                        <a14:foregroundMark x1="51542" y1="93086" x2="52637" y2="92749"/>
                        <a14:foregroundMark x1="57164" y1="95531" x2="57164" y2="95531"/>
                        <a14:foregroundMark x1="57164" y1="95531" x2="57562" y2="95447"/>
                        <a14:foregroundMark x1="51393" y1="93508" x2="51393" y2="93508"/>
                        <a14:foregroundMark x1="51493" y1="89713" x2="51493" y2="89713"/>
                        <a14:backgroundMark x1="50995" y1="94013" x2="50995" y2="94013"/>
                        <a14:backgroundMark x1="50995" y1="93592" x2="50995" y2="93592"/>
                        <a14:backgroundMark x1="51045" y1="93929" x2="51045" y2="93929"/>
                        <a14:backgroundMark x1="51045" y1="93929" x2="51045" y2="939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80144" y="2844446"/>
            <a:ext cx="1807516" cy="1066524"/>
          </a:xfrm>
          <a:prstGeom prst="rect">
            <a:avLst/>
          </a:prstGeom>
        </p:spPr>
      </p:pic>
      <p:pic>
        <p:nvPicPr>
          <p:cNvPr id="48" name="Obraz 47">
            <a:extLst>
              <a:ext uri="{FF2B5EF4-FFF2-40B4-BE49-F238E27FC236}">
                <a16:creationId xmlns:a16="http://schemas.microsoft.com/office/drawing/2014/main" id="{260A0388-98C2-FD2B-D430-176178083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5818" b="95531" l="4080" r="97065">
                        <a14:foregroundMark x1="15920" y1="19309" x2="15920" y2="19309"/>
                        <a14:foregroundMark x1="37015" y1="6071" x2="37015" y2="6071"/>
                        <a14:foregroundMark x1="40846" y1="6155" x2="40846" y2="615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4080" y1="26728" x2="4080" y2="26728"/>
                        <a14:foregroundMark x1="7463" y1="32378" x2="7463" y2="32378"/>
                        <a14:foregroundMark x1="9950" y1="29174" x2="9950" y2="29174"/>
                        <a14:foregroundMark x1="9950" y1="29174" x2="9950" y2="29174"/>
                        <a14:foregroundMark x1="9950" y1="29174" x2="9950" y2="29174"/>
                        <a14:foregroundMark x1="45721" y1="5902" x2="45721" y2="5902"/>
                        <a14:foregroundMark x1="45721" y1="5902" x2="45721" y2="5902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19303" y1="35750" x2="41343" y2="23019"/>
                        <a14:foregroundMark x1="41343" y1="23019" x2="45572" y2="17791"/>
                        <a14:foregroundMark x1="31343" y1="39207" x2="60697" y2="18634"/>
                        <a14:foregroundMark x1="43234" y1="44013" x2="69154" y2="28331"/>
                        <a14:foregroundMark x1="56667" y1="49663" x2="76716" y2="35582"/>
                        <a14:foregroundMark x1="90498" y1="32715" x2="93333" y2="29764"/>
                        <a14:foregroundMark x1="89055" y1="53035" x2="94826" y2="46459"/>
                        <a14:foregroundMark x1="94826" y1="46459" x2="95075" y2="45110"/>
                        <a14:foregroundMark x1="96070" y1="36847" x2="97164" y2="63744"/>
                        <a14:foregroundMark x1="60597" y1="92496" x2="64826" y2="92243"/>
                        <a14:foregroundMark x1="51542" y1="93086" x2="52637" y2="92749"/>
                        <a14:foregroundMark x1="57164" y1="95531" x2="57164" y2="95531"/>
                        <a14:foregroundMark x1="57164" y1="95531" x2="57562" y2="95447"/>
                        <a14:foregroundMark x1="51393" y1="93508" x2="51393" y2="93508"/>
                        <a14:foregroundMark x1="51493" y1="89713" x2="51493" y2="89713"/>
                        <a14:backgroundMark x1="50995" y1="94013" x2="50995" y2="94013"/>
                        <a14:backgroundMark x1="50995" y1="93592" x2="50995" y2="93592"/>
                        <a14:backgroundMark x1="51045" y1="93929" x2="51045" y2="93929"/>
                        <a14:backgroundMark x1="51045" y1="93929" x2="51045" y2="939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94016" y="3201467"/>
            <a:ext cx="1807516" cy="1066524"/>
          </a:xfrm>
          <a:prstGeom prst="rect">
            <a:avLst/>
          </a:prstGeom>
        </p:spPr>
      </p:pic>
      <p:pic>
        <p:nvPicPr>
          <p:cNvPr id="49" name="Obraz 48">
            <a:extLst>
              <a:ext uri="{FF2B5EF4-FFF2-40B4-BE49-F238E27FC236}">
                <a16:creationId xmlns:a16="http://schemas.microsoft.com/office/drawing/2014/main" id="{76AE0850-502B-8417-0A97-FFCC35074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5818" b="95531" l="4080" r="97065">
                        <a14:foregroundMark x1="15920" y1="19309" x2="15920" y2="19309"/>
                        <a14:foregroundMark x1="37015" y1="6071" x2="37015" y2="6071"/>
                        <a14:foregroundMark x1="40846" y1="6155" x2="40846" y2="615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4080" y1="26728" x2="4080" y2="26728"/>
                        <a14:foregroundMark x1="7463" y1="32378" x2="7463" y2="32378"/>
                        <a14:foregroundMark x1="9950" y1="29174" x2="9950" y2="29174"/>
                        <a14:foregroundMark x1="9950" y1="29174" x2="9950" y2="29174"/>
                        <a14:foregroundMark x1="9950" y1="29174" x2="9950" y2="29174"/>
                        <a14:foregroundMark x1="45721" y1="5902" x2="45721" y2="5902"/>
                        <a14:foregroundMark x1="45721" y1="5902" x2="45721" y2="5902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19303" y1="35750" x2="41343" y2="23019"/>
                        <a14:foregroundMark x1="41343" y1="23019" x2="45572" y2="17791"/>
                        <a14:foregroundMark x1="31343" y1="39207" x2="60697" y2="18634"/>
                        <a14:foregroundMark x1="43234" y1="44013" x2="69154" y2="28331"/>
                        <a14:foregroundMark x1="56667" y1="49663" x2="76716" y2="35582"/>
                        <a14:foregroundMark x1="90498" y1="32715" x2="93333" y2="29764"/>
                        <a14:foregroundMark x1="89055" y1="53035" x2="94826" y2="46459"/>
                        <a14:foregroundMark x1="94826" y1="46459" x2="95075" y2="45110"/>
                        <a14:foregroundMark x1="96070" y1="36847" x2="97164" y2="63744"/>
                        <a14:foregroundMark x1="60597" y1="92496" x2="64826" y2="92243"/>
                        <a14:foregroundMark x1="51542" y1="93086" x2="52637" y2="92749"/>
                        <a14:foregroundMark x1="57164" y1="95531" x2="57164" y2="95531"/>
                        <a14:foregroundMark x1="57164" y1="95531" x2="57562" y2="95447"/>
                        <a14:foregroundMark x1="51393" y1="93508" x2="51393" y2="93508"/>
                        <a14:foregroundMark x1="51493" y1="89713" x2="51493" y2="89713"/>
                        <a14:backgroundMark x1="50995" y1="94013" x2="50995" y2="94013"/>
                        <a14:backgroundMark x1="50995" y1="93592" x2="50995" y2="93592"/>
                        <a14:backgroundMark x1="51045" y1="93929" x2="51045" y2="93929"/>
                        <a14:backgroundMark x1="51045" y1="93929" x2="51045" y2="939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556" y="2130404"/>
            <a:ext cx="1807516" cy="1066524"/>
          </a:xfrm>
          <a:prstGeom prst="rect">
            <a:avLst/>
          </a:prstGeom>
        </p:spPr>
      </p:pic>
      <p:pic>
        <p:nvPicPr>
          <p:cNvPr id="50" name="Obraz 49">
            <a:extLst>
              <a:ext uri="{FF2B5EF4-FFF2-40B4-BE49-F238E27FC236}">
                <a16:creationId xmlns:a16="http://schemas.microsoft.com/office/drawing/2014/main" id="{10954E05-BFFF-D01C-9FC7-88C5B0725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5818" b="95531" l="4080" r="97065">
                        <a14:foregroundMark x1="15920" y1="19309" x2="15920" y2="19309"/>
                        <a14:foregroundMark x1="37015" y1="6071" x2="37015" y2="6071"/>
                        <a14:foregroundMark x1="40846" y1="6155" x2="40846" y2="615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4080" y1="26728" x2="4080" y2="26728"/>
                        <a14:foregroundMark x1="7463" y1="32378" x2="7463" y2="32378"/>
                        <a14:foregroundMark x1="9950" y1="29174" x2="9950" y2="29174"/>
                        <a14:foregroundMark x1="9950" y1="29174" x2="9950" y2="29174"/>
                        <a14:foregroundMark x1="9950" y1="29174" x2="9950" y2="29174"/>
                        <a14:foregroundMark x1="45721" y1="5902" x2="45721" y2="5902"/>
                        <a14:foregroundMark x1="45721" y1="5902" x2="45721" y2="5902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19303" y1="35750" x2="41343" y2="23019"/>
                        <a14:foregroundMark x1="41343" y1="23019" x2="45572" y2="17791"/>
                        <a14:foregroundMark x1="31343" y1="39207" x2="60697" y2="18634"/>
                        <a14:foregroundMark x1="43234" y1="44013" x2="69154" y2="28331"/>
                        <a14:foregroundMark x1="56667" y1="49663" x2="76716" y2="35582"/>
                        <a14:foregroundMark x1="90498" y1="32715" x2="93333" y2="29764"/>
                        <a14:foregroundMark x1="89055" y1="53035" x2="94826" y2="46459"/>
                        <a14:foregroundMark x1="94826" y1="46459" x2="95075" y2="45110"/>
                        <a14:foregroundMark x1="96070" y1="36847" x2="97164" y2="63744"/>
                        <a14:foregroundMark x1="60597" y1="92496" x2="64826" y2="92243"/>
                        <a14:foregroundMark x1="51542" y1="93086" x2="52637" y2="92749"/>
                        <a14:foregroundMark x1="57164" y1="95531" x2="57164" y2="95531"/>
                        <a14:foregroundMark x1="57164" y1="95531" x2="57562" y2="95447"/>
                        <a14:foregroundMark x1="51393" y1="93508" x2="51393" y2="93508"/>
                        <a14:foregroundMark x1="51493" y1="89713" x2="51493" y2="89713"/>
                        <a14:backgroundMark x1="50995" y1="94013" x2="50995" y2="94013"/>
                        <a14:backgroundMark x1="50995" y1="93592" x2="50995" y2="93592"/>
                        <a14:backgroundMark x1="51045" y1="93929" x2="51045" y2="93929"/>
                        <a14:backgroundMark x1="51045" y1="93929" x2="51045" y2="939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58428" y="2487425"/>
            <a:ext cx="1807516" cy="1066524"/>
          </a:xfrm>
          <a:prstGeom prst="rect">
            <a:avLst/>
          </a:prstGeom>
        </p:spPr>
      </p:pic>
      <p:pic>
        <p:nvPicPr>
          <p:cNvPr id="51" name="Obraz 50">
            <a:extLst>
              <a:ext uri="{FF2B5EF4-FFF2-40B4-BE49-F238E27FC236}">
                <a16:creationId xmlns:a16="http://schemas.microsoft.com/office/drawing/2014/main" id="{C13E2FD8-A436-E02B-5C78-D549F30B4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5818" b="95531" l="4080" r="97065">
                        <a14:foregroundMark x1="15920" y1="19309" x2="15920" y2="19309"/>
                        <a14:foregroundMark x1="37015" y1="6071" x2="37015" y2="6071"/>
                        <a14:foregroundMark x1="40846" y1="6155" x2="40846" y2="615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4080" y1="26728" x2="4080" y2="26728"/>
                        <a14:foregroundMark x1="7463" y1="32378" x2="7463" y2="32378"/>
                        <a14:foregroundMark x1="9950" y1="29174" x2="9950" y2="29174"/>
                        <a14:foregroundMark x1="9950" y1="29174" x2="9950" y2="29174"/>
                        <a14:foregroundMark x1="9950" y1="29174" x2="9950" y2="29174"/>
                        <a14:foregroundMark x1="45721" y1="5902" x2="45721" y2="5902"/>
                        <a14:foregroundMark x1="45721" y1="5902" x2="45721" y2="5902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19303" y1="35750" x2="41343" y2="23019"/>
                        <a14:foregroundMark x1="41343" y1="23019" x2="45572" y2="17791"/>
                        <a14:foregroundMark x1="31343" y1="39207" x2="60697" y2="18634"/>
                        <a14:foregroundMark x1="43234" y1="44013" x2="69154" y2="28331"/>
                        <a14:foregroundMark x1="56667" y1="49663" x2="76716" y2="35582"/>
                        <a14:foregroundMark x1="90498" y1="32715" x2="93333" y2="29764"/>
                        <a14:foregroundMark x1="89055" y1="53035" x2="94826" y2="46459"/>
                        <a14:foregroundMark x1="94826" y1="46459" x2="95075" y2="45110"/>
                        <a14:foregroundMark x1="96070" y1="36847" x2="97164" y2="63744"/>
                        <a14:foregroundMark x1="60597" y1="92496" x2="64826" y2="92243"/>
                        <a14:foregroundMark x1="51542" y1="93086" x2="52637" y2="92749"/>
                        <a14:foregroundMark x1="57164" y1="95531" x2="57164" y2="95531"/>
                        <a14:foregroundMark x1="57164" y1="95531" x2="57562" y2="95447"/>
                        <a14:foregroundMark x1="51393" y1="93508" x2="51393" y2="93508"/>
                        <a14:foregroundMark x1="51493" y1="89713" x2="51493" y2="89713"/>
                        <a14:backgroundMark x1="50995" y1="94013" x2="50995" y2="94013"/>
                        <a14:backgroundMark x1="50995" y1="93592" x2="50995" y2="93592"/>
                        <a14:backgroundMark x1="51045" y1="93929" x2="51045" y2="93929"/>
                        <a14:backgroundMark x1="51045" y1="93929" x2="51045" y2="939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72300" y="2844446"/>
            <a:ext cx="1807516" cy="1066524"/>
          </a:xfrm>
          <a:prstGeom prst="rect">
            <a:avLst/>
          </a:prstGeom>
        </p:spPr>
      </p:pic>
      <p:pic>
        <p:nvPicPr>
          <p:cNvPr id="52" name="Obraz 51">
            <a:extLst>
              <a:ext uri="{FF2B5EF4-FFF2-40B4-BE49-F238E27FC236}">
                <a16:creationId xmlns:a16="http://schemas.microsoft.com/office/drawing/2014/main" id="{35042C33-787F-7CB0-0A57-0F4CA3A12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5818" b="95531" l="4080" r="97065">
                        <a14:foregroundMark x1="15920" y1="19309" x2="15920" y2="19309"/>
                        <a14:foregroundMark x1="37015" y1="6071" x2="37015" y2="6071"/>
                        <a14:foregroundMark x1="40846" y1="6155" x2="40846" y2="615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4080" y1="26728" x2="4080" y2="26728"/>
                        <a14:foregroundMark x1="7463" y1="32378" x2="7463" y2="32378"/>
                        <a14:foregroundMark x1="9950" y1="29174" x2="9950" y2="29174"/>
                        <a14:foregroundMark x1="9950" y1="29174" x2="9950" y2="29174"/>
                        <a14:foregroundMark x1="9950" y1="29174" x2="9950" y2="29174"/>
                        <a14:foregroundMark x1="45721" y1="5902" x2="45721" y2="5902"/>
                        <a14:foregroundMark x1="45721" y1="5902" x2="45721" y2="5902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19303" y1="35750" x2="41343" y2="23019"/>
                        <a14:foregroundMark x1="41343" y1="23019" x2="45572" y2="17791"/>
                        <a14:foregroundMark x1="31343" y1="39207" x2="60697" y2="18634"/>
                        <a14:foregroundMark x1="43234" y1="44013" x2="69154" y2="28331"/>
                        <a14:foregroundMark x1="56667" y1="49663" x2="76716" y2="35582"/>
                        <a14:foregroundMark x1="90498" y1="32715" x2="93333" y2="29764"/>
                        <a14:foregroundMark x1="89055" y1="53035" x2="94826" y2="46459"/>
                        <a14:foregroundMark x1="94826" y1="46459" x2="95075" y2="45110"/>
                        <a14:foregroundMark x1="96070" y1="36847" x2="97164" y2="63744"/>
                        <a14:foregroundMark x1="60597" y1="92496" x2="64826" y2="92243"/>
                        <a14:foregroundMark x1="51542" y1="93086" x2="52637" y2="92749"/>
                        <a14:foregroundMark x1="57164" y1="95531" x2="57164" y2="95531"/>
                        <a14:foregroundMark x1="57164" y1="95531" x2="57562" y2="95447"/>
                        <a14:foregroundMark x1="51393" y1="93508" x2="51393" y2="93508"/>
                        <a14:foregroundMark x1="51493" y1="89713" x2="51493" y2="89713"/>
                        <a14:backgroundMark x1="50995" y1="94013" x2="50995" y2="94013"/>
                        <a14:backgroundMark x1="50995" y1="93592" x2="50995" y2="93592"/>
                        <a14:backgroundMark x1="51045" y1="93929" x2="51045" y2="93929"/>
                        <a14:backgroundMark x1="51045" y1="93929" x2="51045" y2="939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86172" y="3201467"/>
            <a:ext cx="1807516" cy="1066524"/>
          </a:xfrm>
          <a:prstGeom prst="rect">
            <a:avLst/>
          </a:prstGeom>
        </p:spPr>
      </p:pic>
      <p:pic>
        <p:nvPicPr>
          <p:cNvPr id="53" name="Obraz 52">
            <a:extLst>
              <a:ext uri="{FF2B5EF4-FFF2-40B4-BE49-F238E27FC236}">
                <a16:creationId xmlns:a16="http://schemas.microsoft.com/office/drawing/2014/main" id="{BB437A9D-5423-DB0F-6D7B-FF3F471ED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5818" b="95531" l="4080" r="97065">
                        <a14:foregroundMark x1="15920" y1="19309" x2="15920" y2="19309"/>
                        <a14:foregroundMark x1="37015" y1="6071" x2="37015" y2="6071"/>
                        <a14:foregroundMark x1="40846" y1="6155" x2="40846" y2="615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31343" y1="13575" x2="31343" y2="13575"/>
                        <a14:foregroundMark x1="4080" y1="26728" x2="4080" y2="26728"/>
                        <a14:foregroundMark x1="7463" y1="32378" x2="7463" y2="32378"/>
                        <a14:foregroundMark x1="9950" y1="29174" x2="9950" y2="29174"/>
                        <a14:foregroundMark x1="9950" y1="29174" x2="9950" y2="29174"/>
                        <a14:foregroundMark x1="9950" y1="29174" x2="9950" y2="29174"/>
                        <a14:foregroundMark x1="45721" y1="5902" x2="45721" y2="5902"/>
                        <a14:foregroundMark x1="45721" y1="5902" x2="45721" y2="5902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35771" y1="23356" x2="35771" y2="23356"/>
                        <a14:foregroundMark x1="19303" y1="35750" x2="41343" y2="23019"/>
                        <a14:foregroundMark x1="41343" y1="23019" x2="45572" y2="17791"/>
                        <a14:foregroundMark x1="31343" y1="39207" x2="60697" y2="18634"/>
                        <a14:foregroundMark x1="43234" y1="44013" x2="69154" y2="28331"/>
                        <a14:foregroundMark x1="56667" y1="49663" x2="76716" y2="35582"/>
                        <a14:foregroundMark x1="90498" y1="32715" x2="93333" y2="29764"/>
                        <a14:foregroundMark x1="89055" y1="53035" x2="94826" y2="46459"/>
                        <a14:foregroundMark x1="94826" y1="46459" x2="95075" y2="45110"/>
                        <a14:foregroundMark x1="96070" y1="36847" x2="97164" y2="63744"/>
                        <a14:foregroundMark x1="60597" y1="92496" x2="64826" y2="92243"/>
                        <a14:foregroundMark x1="51542" y1="93086" x2="52637" y2="92749"/>
                        <a14:foregroundMark x1="57164" y1="95531" x2="57164" y2="95531"/>
                        <a14:foregroundMark x1="57164" y1="95531" x2="57562" y2="95447"/>
                        <a14:foregroundMark x1="51393" y1="93508" x2="51393" y2="93508"/>
                        <a14:foregroundMark x1="51493" y1="89713" x2="51493" y2="89713"/>
                        <a14:backgroundMark x1="50995" y1="94013" x2="50995" y2="94013"/>
                        <a14:backgroundMark x1="50995" y1="93592" x2="50995" y2="93592"/>
                        <a14:backgroundMark x1="51045" y1="93929" x2="51045" y2="93929"/>
                        <a14:backgroundMark x1="51045" y1="93929" x2="51045" y2="939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00044" y="3558488"/>
            <a:ext cx="1807516" cy="1066524"/>
          </a:xfrm>
          <a:prstGeom prst="rect">
            <a:avLst/>
          </a:prstGeom>
        </p:spPr>
      </p:pic>
      <p:sp>
        <p:nvSpPr>
          <p:cNvPr id="54" name="pole tekstowe 53">
            <a:extLst>
              <a:ext uri="{FF2B5EF4-FFF2-40B4-BE49-F238E27FC236}">
                <a16:creationId xmlns:a16="http://schemas.microsoft.com/office/drawing/2014/main" id="{8F6A8DA7-E2D9-DE4B-555F-23BF12E470B9}"/>
              </a:ext>
            </a:extLst>
          </p:cNvPr>
          <p:cNvSpPr txBox="1"/>
          <p:nvPr/>
        </p:nvSpPr>
        <p:spPr>
          <a:xfrm>
            <a:off x="191833" y="242988"/>
            <a:ext cx="726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GPT-3</a:t>
            </a:r>
          </a:p>
        </p:txBody>
      </p:sp>
      <p:sp>
        <p:nvSpPr>
          <p:cNvPr id="55" name="pole tekstowe 54">
            <a:extLst>
              <a:ext uri="{FF2B5EF4-FFF2-40B4-BE49-F238E27FC236}">
                <a16:creationId xmlns:a16="http://schemas.microsoft.com/office/drawing/2014/main" id="{880C0BCA-F8AD-F4F1-7096-D3F574C6F878}"/>
              </a:ext>
            </a:extLst>
          </p:cNvPr>
          <p:cNvSpPr txBox="1"/>
          <p:nvPr/>
        </p:nvSpPr>
        <p:spPr>
          <a:xfrm>
            <a:off x="1393471" y="823905"/>
            <a:ext cx="1422184" cy="461665"/>
          </a:xfrm>
          <a:prstGeom prst="rect">
            <a:avLst/>
          </a:prstGeom>
          <a:noFill/>
          <a:scene3d>
            <a:camera prst="orthographicFront">
              <a:rot lat="1200000" lon="186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 algn="l"/>
            <a:r>
              <a:rPr lang="pl-PL" sz="2400" dirty="0" err="1"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96 heads</a:t>
            </a:r>
          </a:p>
        </p:txBody>
      </p:sp>
      <p:sp>
        <p:nvSpPr>
          <p:cNvPr id="56" name="pole tekstowe 55">
            <a:extLst>
              <a:ext uri="{FF2B5EF4-FFF2-40B4-BE49-F238E27FC236}">
                <a16:creationId xmlns:a16="http://schemas.microsoft.com/office/drawing/2014/main" id="{E9B7228E-957C-ACA3-E7B5-E00B2906A4E2}"/>
              </a:ext>
            </a:extLst>
          </p:cNvPr>
          <p:cNvSpPr txBox="1"/>
          <p:nvPr/>
        </p:nvSpPr>
        <p:spPr>
          <a:xfrm rot="456310">
            <a:off x="1646033" y="3811317"/>
            <a:ext cx="1380827" cy="461665"/>
          </a:xfrm>
          <a:prstGeom prst="rect">
            <a:avLst/>
          </a:prstGeom>
          <a:noFill/>
          <a:scene3d>
            <a:camera prst="perspectiveHeroicExtremeLeftFacing">
              <a:rot lat="487347" lon="2400000" rev="21425485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 algn="l"/>
            <a:r>
              <a:rPr lang="pl-PL" sz="2400" dirty="0" err="1"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96 layers</a:t>
            </a:r>
          </a:p>
        </p:txBody>
      </p:sp>
      <p:sp>
        <p:nvSpPr>
          <p:cNvPr id="57" name="pole tekstowe 56">
            <a:extLst>
              <a:ext uri="{FF2B5EF4-FFF2-40B4-BE49-F238E27FC236}">
                <a16:creationId xmlns:a16="http://schemas.microsoft.com/office/drawing/2014/main" id="{FBD1A704-51F5-B3FA-D9B5-815077CF05A1}"/>
              </a:ext>
            </a:extLst>
          </p:cNvPr>
          <p:cNvSpPr txBox="1"/>
          <p:nvPr/>
        </p:nvSpPr>
        <p:spPr>
          <a:xfrm>
            <a:off x="7334048" y="128037"/>
            <a:ext cx="1544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dirty="0" err="1"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Attention: 1/3</a:t>
            </a:r>
          </a:p>
        </p:txBody>
      </p:sp>
      <p:sp>
        <p:nvSpPr>
          <p:cNvPr id="58" name="pole tekstowe 57">
            <a:extLst>
              <a:ext uri="{FF2B5EF4-FFF2-40B4-BE49-F238E27FC236}">
                <a16:creationId xmlns:a16="http://schemas.microsoft.com/office/drawing/2014/main" id="{3A4D8752-37FB-5A25-DA44-48F9F9CE8CD8}"/>
              </a:ext>
            </a:extLst>
          </p:cNvPr>
          <p:cNvSpPr txBox="1"/>
          <p:nvPr/>
        </p:nvSpPr>
        <p:spPr>
          <a:xfrm>
            <a:off x="7334047" y="525628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dirty="0" err="1"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MLP: 2/3</a:t>
            </a:r>
          </a:p>
        </p:txBody>
      </p:sp>
    </p:spTree>
    <p:extLst>
      <p:ext uri="{BB962C8B-B14F-4D97-AF65-F5344CB8AC3E}">
        <p14:creationId xmlns:p14="http://schemas.microsoft.com/office/powerpoint/2010/main" val="40422475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72F9A-40DF-96C4-C1CC-69F923392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ole tekstowe 15">
            <a:extLst>
              <a:ext uri="{FF2B5EF4-FFF2-40B4-BE49-F238E27FC236}">
                <a16:creationId xmlns:a16="http://schemas.microsoft.com/office/drawing/2014/main" id="{503921E5-804E-7D37-7589-7295938E3F98}"/>
              </a:ext>
            </a:extLst>
          </p:cNvPr>
          <p:cNvSpPr txBox="1"/>
          <p:nvPr/>
        </p:nvSpPr>
        <p:spPr>
          <a:xfrm>
            <a:off x="7130958" y="263122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=</a:t>
            </a:r>
          </a:p>
        </p:txBody>
      </p:sp>
      <p:sp>
        <p:nvSpPr>
          <p:cNvPr id="18" name="Nawias otwierający 17">
            <a:extLst>
              <a:ext uri="{FF2B5EF4-FFF2-40B4-BE49-F238E27FC236}">
                <a16:creationId xmlns:a16="http://schemas.microsoft.com/office/drawing/2014/main" id="{F4B5D34F-020A-4E26-32B9-B34B4DA3EA20}"/>
              </a:ext>
            </a:extLst>
          </p:cNvPr>
          <p:cNvSpPr/>
          <p:nvPr/>
        </p:nvSpPr>
        <p:spPr>
          <a:xfrm>
            <a:off x="7634141" y="1869072"/>
            <a:ext cx="45719" cy="1900040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Nawias otwierający 18">
            <a:extLst>
              <a:ext uri="{FF2B5EF4-FFF2-40B4-BE49-F238E27FC236}">
                <a16:creationId xmlns:a16="http://schemas.microsoft.com/office/drawing/2014/main" id="{E10A025A-89BB-99D5-1425-87CC0EEC089A}"/>
              </a:ext>
            </a:extLst>
          </p:cNvPr>
          <p:cNvSpPr/>
          <p:nvPr/>
        </p:nvSpPr>
        <p:spPr>
          <a:xfrm flipH="1">
            <a:off x="7941500" y="1869072"/>
            <a:ext cx="45719" cy="1900040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1A4B1F4B-F895-B718-8C17-C034362C9138}"/>
              </a:ext>
            </a:extLst>
          </p:cNvPr>
          <p:cNvSpPr txBox="1"/>
          <p:nvPr/>
        </p:nvSpPr>
        <p:spPr>
          <a:xfrm>
            <a:off x="6417384" y="263122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+</a:t>
            </a:r>
          </a:p>
        </p:txBody>
      </p:sp>
      <p:sp>
        <p:nvSpPr>
          <p:cNvPr id="5" name="Nawias otwierający 4">
            <a:extLst>
              <a:ext uri="{FF2B5EF4-FFF2-40B4-BE49-F238E27FC236}">
                <a16:creationId xmlns:a16="http://schemas.microsoft.com/office/drawing/2014/main" id="{20E56F57-7385-F68A-02D6-6F7F0C489431}"/>
              </a:ext>
            </a:extLst>
          </p:cNvPr>
          <p:cNvSpPr/>
          <p:nvPr/>
        </p:nvSpPr>
        <p:spPr>
          <a:xfrm flipH="1">
            <a:off x="5596271" y="1893631"/>
            <a:ext cx="45719" cy="1900040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Nawias otwierający 5">
            <a:extLst>
              <a:ext uri="{FF2B5EF4-FFF2-40B4-BE49-F238E27FC236}">
                <a16:creationId xmlns:a16="http://schemas.microsoft.com/office/drawing/2014/main" id="{77DC3678-BD5D-E4E4-0AA1-E22E92530419}"/>
              </a:ext>
            </a:extLst>
          </p:cNvPr>
          <p:cNvSpPr/>
          <p:nvPr/>
        </p:nvSpPr>
        <p:spPr>
          <a:xfrm>
            <a:off x="3079812" y="1893631"/>
            <a:ext cx="45719" cy="1900040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pole tekstowe 7">
                <a:extLst>
                  <a:ext uri="{FF2B5EF4-FFF2-40B4-BE49-F238E27FC236}">
                    <a16:creationId xmlns:a16="http://schemas.microsoft.com/office/drawing/2014/main" id="{6CA523B0-0F3E-6C37-2A31-75CFBFD55A9C}"/>
                  </a:ext>
                </a:extLst>
              </p:cNvPr>
              <p:cNvSpPr txBox="1"/>
              <p:nvPr/>
            </p:nvSpPr>
            <p:spPr>
              <a:xfrm>
                <a:off x="3125531" y="2657896"/>
                <a:ext cx="520929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𝑪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𝟏</m:t>
                          </m:r>
                        </m:e>
                      </m:acc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8" name="pole tekstowe 7">
                <a:extLst>
                  <a:ext uri="{FF2B5EF4-FFF2-40B4-BE49-F238E27FC236}">
                    <a16:creationId xmlns:a16="http://schemas.microsoft.com/office/drawing/2014/main" id="{6CA523B0-0F3E-6C37-2A31-75CFBFD55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531" y="2657896"/>
                <a:ext cx="520929" cy="4029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pole tekstowe 8">
                <a:extLst>
                  <a:ext uri="{FF2B5EF4-FFF2-40B4-BE49-F238E27FC236}">
                    <a16:creationId xmlns:a16="http://schemas.microsoft.com/office/drawing/2014/main" id="{8E18B48C-B3D0-8661-8721-6BC5A45E9798}"/>
                  </a:ext>
                </a:extLst>
              </p:cNvPr>
              <p:cNvSpPr txBox="1"/>
              <p:nvPr/>
            </p:nvSpPr>
            <p:spPr>
              <a:xfrm>
                <a:off x="3539228" y="2657896"/>
                <a:ext cx="520929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𝑪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𝟐</m:t>
                          </m:r>
                        </m:e>
                      </m:acc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9" name="pole tekstowe 8">
                <a:extLst>
                  <a:ext uri="{FF2B5EF4-FFF2-40B4-BE49-F238E27FC236}">
                    <a16:creationId xmlns:a16="http://schemas.microsoft.com/office/drawing/2014/main" id="{8E18B48C-B3D0-8661-8721-6BC5A45E9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9228" y="2657896"/>
                <a:ext cx="520929" cy="4029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pole tekstowe 9">
                <a:extLst>
                  <a:ext uri="{FF2B5EF4-FFF2-40B4-BE49-F238E27FC236}">
                    <a16:creationId xmlns:a16="http://schemas.microsoft.com/office/drawing/2014/main" id="{3B66BC68-62CC-4C69-F510-3CE3C2C9B3E6}"/>
                  </a:ext>
                </a:extLst>
              </p:cNvPr>
              <p:cNvSpPr txBox="1"/>
              <p:nvPr/>
            </p:nvSpPr>
            <p:spPr>
              <a:xfrm>
                <a:off x="3952925" y="2657896"/>
                <a:ext cx="520929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𝑪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𝟑</m:t>
                          </m:r>
                        </m:e>
                      </m:acc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10" name="pole tekstowe 9">
                <a:extLst>
                  <a:ext uri="{FF2B5EF4-FFF2-40B4-BE49-F238E27FC236}">
                    <a16:creationId xmlns:a16="http://schemas.microsoft.com/office/drawing/2014/main" id="{3B66BC68-62CC-4C69-F510-3CE3C2C9B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25" y="2657896"/>
                <a:ext cx="520929" cy="4029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A21027DA-AD6A-2DEA-B892-25B00525B3B7}"/>
                  </a:ext>
                </a:extLst>
              </p:cNvPr>
              <p:cNvSpPr txBox="1"/>
              <p:nvPr/>
            </p:nvSpPr>
            <p:spPr>
              <a:xfrm>
                <a:off x="4366622" y="2657896"/>
                <a:ext cx="520929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𝑪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𝟒</m:t>
                          </m:r>
                        </m:e>
                      </m:acc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A21027DA-AD6A-2DEA-B892-25B00525B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622" y="2657896"/>
                <a:ext cx="520929" cy="4029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pole tekstowe 16">
                <a:extLst>
                  <a:ext uri="{FF2B5EF4-FFF2-40B4-BE49-F238E27FC236}">
                    <a16:creationId xmlns:a16="http://schemas.microsoft.com/office/drawing/2014/main" id="{8E6B58E2-5133-9C9A-D21B-0896B8629238}"/>
                  </a:ext>
                </a:extLst>
              </p:cNvPr>
              <p:cNvSpPr txBox="1"/>
              <p:nvPr/>
            </p:nvSpPr>
            <p:spPr>
              <a:xfrm rot="16200000" flipH="1">
                <a:off x="4857112" y="2731120"/>
                <a:ext cx="2157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pl-PL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pole tekstowe 16">
                <a:extLst>
                  <a:ext uri="{FF2B5EF4-FFF2-40B4-BE49-F238E27FC236}">
                    <a16:creationId xmlns:a16="http://schemas.microsoft.com/office/drawing/2014/main" id="{8E6B58E2-5133-9C9A-D21B-0896B8629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 flipH="1">
                <a:off x="4857112" y="2731120"/>
                <a:ext cx="215741" cy="369332"/>
              </a:xfrm>
              <a:prstGeom prst="rect">
                <a:avLst/>
              </a:prstGeom>
              <a:blipFill>
                <a:blip r:embed="rId6"/>
                <a:stretch>
                  <a:fillRect t="-1111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pole tekstowe 25">
                <a:extLst>
                  <a:ext uri="{FF2B5EF4-FFF2-40B4-BE49-F238E27FC236}">
                    <a16:creationId xmlns:a16="http://schemas.microsoft.com/office/drawing/2014/main" id="{B278601A-E279-59CA-D30F-6AC77477BA1C}"/>
                  </a:ext>
                </a:extLst>
              </p:cNvPr>
              <p:cNvSpPr txBox="1"/>
              <p:nvPr/>
            </p:nvSpPr>
            <p:spPr>
              <a:xfrm>
                <a:off x="5033169" y="2642159"/>
                <a:ext cx="520929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𝑪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𝒏</m:t>
                          </m:r>
                        </m:e>
                      </m:acc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26" name="pole tekstowe 25">
                <a:extLst>
                  <a:ext uri="{FF2B5EF4-FFF2-40B4-BE49-F238E27FC236}">
                    <a16:creationId xmlns:a16="http://schemas.microsoft.com/office/drawing/2014/main" id="{B278601A-E279-59CA-D30F-6AC77477B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169" y="2642159"/>
                <a:ext cx="520929" cy="4029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upa 30">
            <a:extLst>
              <a:ext uri="{FF2B5EF4-FFF2-40B4-BE49-F238E27FC236}">
                <a16:creationId xmlns:a16="http://schemas.microsoft.com/office/drawing/2014/main" id="{3D112AD3-CBB5-E5DA-A245-C41984985056}"/>
              </a:ext>
            </a:extLst>
          </p:cNvPr>
          <p:cNvGrpSpPr/>
          <p:nvPr/>
        </p:nvGrpSpPr>
        <p:grpSpPr>
          <a:xfrm>
            <a:off x="3385749" y="1977483"/>
            <a:ext cx="0" cy="1791629"/>
            <a:chOff x="2857935" y="1962615"/>
            <a:chExt cx="0" cy="1791629"/>
          </a:xfrm>
        </p:grpSpPr>
        <p:cxnSp>
          <p:nvCxnSpPr>
            <p:cNvPr id="27" name="Łącznik prosty 26">
              <a:extLst>
                <a:ext uri="{FF2B5EF4-FFF2-40B4-BE49-F238E27FC236}">
                  <a16:creationId xmlns:a16="http://schemas.microsoft.com/office/drawing/2014/main" id="{726965E3-9489-CDF9-6FB3-8DB7E73B0460}"/>
                </a:ext>
              </a:extLst>
            </p:cNvPr>
            <p:cNvCxnSpPr>
              <a:cxnSpLocks/>
            </p:cNvCxnSpPr>
            <p:nvPr/>
          </p:nvCxnSpPr>
          <p:spPr>
            <a:xfrm>
              <a:off x="2857935" y="1962615"/>
              <a:ext cx="0" cy="69528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Łącznik prosty 29">
              <a:extLst>
                <a:ext uri="{FF2B5EF4-FFF2-40B4-BE49-F238E27FC236}">
                  <a16:creationId xmlns:a16="http://schemas.microsoft.com/office/drawing/2014/main" id="{2E25B4F9-7EA6-4435-20A3-5EBDE10B39AA}"/>
                </a:ext>
              </a:extLst>
            </p:cNvPr>
            <p:cNvCxnSpPr>
              <a:cxnSpLocks/>
            </p:cNvCxnSpPr>
            <p:nvPr/>
          </p:nvCxnSpPr>
          <p:spPr>
            <a:xfrm>
              <a:off x="2857935" y="3058963"/>
              <a:ext cx="0" cy="69528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upa 31">
            <a:extLst>
              <a:ext uri="{FF2B5EF4-FFF2-40B4-BE49-F238E27FC236}">
                <a16:creationId xmlns:a16="http://schemas.microsoft.com/office/drawing/2014/main" id="{959EA2B8-FEE8-462E-1A59-7214F85C57DC}"/>
              </a:ext>
            </a:extLst>
          </p:cNvPr>
          <p:cNvGrpSpPr/>
          <p:nvPr/>
        </p:nvGrpSpPr>
        <p:grpSpPr>
          <a:xfrm>
            <a:off x="3799200" y="1977483"/>
            <a:ext cx="247" cy="1791629"/>
            <a:chOff x="2857935" y="1962615"/>
            <a:chExt cx="247" cy="1791629"/>
          </a:xfrm>
        </p:grpSpPr>
        <p:cxnSp>
          <p:nvCxnSpPr>
            <p:cNvPr id="33" name="Łącznik prosty 32">
              <a:extLst>
                <a:ext uri="{FF2B5EF4-FFF2-40B4-BE49-F238E27FC236}">
                  <a16:creationId xmlns:a16="http://schemas.microsoft.com/office/drawing/2014/main" id="{F51A47E6-F3CD-70C5-5308-22AAA96975FA}"/>
                </a:ext>
              </a:extLst>
            </p:cNvPr>
            <p:cNvCxnSpPr>
              <a:cxnSpLocks/>
            </p:cNvCxnSpPr>
            <p:nvPr/>
          </p:nvCxnSpPr>
          <p:spPr>
            <a:xfrm>
              <a:off x="2858182" y="1962615"/>
              <a:ext cx="0" cy="69528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Łącznik prosty 33">
              <a:extLst>
                <a:ext uri="{FF2B5EF4-FFF2-40B4-BE49-F238E27FC236}">
                  <a16:creationId xmlns:a16="http://schemas.microsoft.com/office/drawing/2014/main" id="{998E1942-0CCF-6587-2450-FAB81ADE8B54}"/>
                </a:ext>
              </a:extLst>
            </p:cNvPr>
            <p:cNvCxnSpPr>
              <a:cxnSpLocks/>
            </p:cNvCxnSpPr>
            <p:nvPr/>
          </p:nvCxnSpPr>
          <p:spPr>
            <a:xfrm>
              <a:off x="2857935" y="3058963"/>
              <a:ext cx="0" cy="69528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upa 34">
            <a:extLst>
              <a:ext uri="{FF2B5EF4-FFF2-40B4-BE49-F238E27FC236}">
                <a16:creationId xmlns:a16="http://schemas.microsoft.com/office/drawing/2014/main" id="{CEC621DA-63BE-EFB0-FE96-ED8AFDB9A311}"/>
              </a:ext>
            </a:extLst>
          </p:cNvPr>
          <p:cNvGrpSpPr/>
          <p:nvPr/>
        </p:nvGrpSpPr>
        <p:grpSpPr>
          <a:xfrm>
            <a:off x="4212651" y="1977483"/>
            <a:ext cx="247" cy="1791629"/>
            <a:chOff x="2857935" y="1962615"/>
            <a:chExt cx="247" cy="1791629"/>
          </a:xfrm>
        </p:grpSpPr>
        <p:cxnSp>
          <p:nvCxnSpPr>
            <p:cNvPr id="36" name="Łącznik prosty 35">
              <a:extLst>
                <a:ext uri="{FF2B5EF4-FFF2-40B4-BE49-F238E27FC236}">
                  <a16:creationId xmlns:a16="http://schemas.microsoft.com/office/drawing/2014/main" id="{55C48687-0899-F632-735A-FEC6BB6CEB76}"/>
                </a:ext>
              </a:extLst>
            </p:cNvPr>
            <p:cNvCxnSpPr>
              <a:cxnSpLocks/>
            </p:cNvCxnSpPr>
            <p:nvPr/>
          </p:nvCxnSpPr>
          <p:spPr>
            <a:xfrm>
              <a:off x="2858182" y="1962615"/>
              <a:ext cx="0" cy="69528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EEB0C0F9-93FB-1374-B65E-C0AEFBDB55C1}"/>
                </a:ext>
              </a:extLst>
            </p:cNvPr>
            <p:cNvCxnSpPr>
              <a:cxnSpLocks/>
            </p:cNvCxnSpPr>
            <p:nvPr/>
          </p:nvCxnSpPr>
          <p:spPr>
            <a:xfrm>
              <a:off x="2857935" y="3058963"/>
              <a:ext cx="0" cy="69528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9329CA18-A021-DDC3-2E3B-9C3C0B7DB24E}"/>
              </a:ext>
            </a:extLst>
          </p:cNvPr>
          <p:cNvGrpSpPr/>
          <p:nvPr/>
        </p:nvGrpSpPr>
        <p:grpSpPr>
          <a:xfrm>
            <a:off x="4626102" y="1977483"/>
            <a:ext cx="247" cy="1791629"/>
            <a:chOff x="2857935" y="1962615"/>
            <a:chExt cx="247" cy="1791629"/>
          </a:xfrm>
        </p:grpSpPr>
        <p:cxnSp>
          <p:nvCxnSpPr>
            <p:cNvPr id="39" name="Łącznik prosty 38">
              <a:extLst>
                <a:ext uri="{FF2B5EF4-FFF2-40B4-BE49-F238E27FC236}">
                  <a16:creationId xmlns:a16="http://schemas.microsoft.com/office/drawing/2014/main" id="{B913F58C-6C2E-2862-7307-C906E5A6E98B}"/>
                </a:ext>
              </a:extLst>
            </p:cNvPr>
            <p:cNvCxnSpPr>
              <a:cxnSpLocks/>
            </p:cNvCxnSpPr>
            <p:nvPr/>
          </p:nvCxnSpPr>
          <p:spPr>
            <a:xfrm>
              <a:off x="2858182" y="1962615"/>
              <a:ext cx="0" cy="69528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Łącznik prosty 39">
              <a:extLst>
                <a:ext uri="{FF2B5EF4-FFF2-40B4-BE49-F238E27FC236}">
                  <a16:creationId xmlns:a16="http://schemas.microsoft.com/office/drawing/2014/main" id="{4794DF28-06F4-D5B1-09DF-9F12198E0547}"/>
                </a:ext>
              </a:extLst>
            </p:cNvPr>
            <p:cNvCxnSpPr>
              <a:cxnSpLocks/>
            </p:cNvCxnSpPr>
            <p:nvPr/>
          </p:nvCxnSpPr>
          <p:spPr>
            <a:xfrm>
              <a:off x="2857935" y="3058963"/>
              <a:ext cx="0" cy="69528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60238E49-B0B3-850E-517F-C414F8F55E11}"/>
              </a:ext>
            </a:extLst>
          </p:cNvPr>
          <p:cNvGrpSpPr/>
          <p:nvPr/>
        </p:nvGrpSpPr>
        <p:grpSpPr>
          <a:xfrm>
            <a:off x="5279497" y="1977483"/>
            <a:ext cx="247" cy="1791629"/>
            <a:chOff x="2857935" y="1962615"/>
            <a:chExt cx="247" cy="1791629"/>
          </a:xfrm>
        </p:grpSpPr>
        <p:cxnSp>
          <p:nvCxnSpPr>
            <p:cNvPr id="42" name="Łącznik prosty 41">
              <a:extLst>
                <a:ext uri="{FF2B5EF4-FFF2-40B4-BE49-F238E27FC236}">
                  <a16:creationId xmlns:a16="http://schemas.microsoft.com/office/drawing/2014/main" id="{569D0651-FC9C-8AF6-73F4-DEC582B292C2}"/>
                </a:ext>
              </a:extLst>
            </p:cNvPr>
            <p:cNvCxnSpPr>
              <a:cxnSpLocks/>
            </p:cNvCxnSpPr>
            <p:nvPr/>
          </p:nvCxnSpPr>
          <p:spPr>
            <a:xfrm>
              <a:off x="2858182" y="1962615"/>
              <a:ext cx="0" cy="69528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Łącznik prosty 42">
              <a:extLst>
                <a:ext uri="{FF2B5EF4-FFF2-40B4-BE49-F238E27FC236}">
                  <a16:creationId xmlns:a16="http://schemas.microsoft.com/office/drawing/2014/main" id="{A96926BD-8A37-A454-257C-4104A3B4621B}"/>
                </a:ext>
              </a:extLst>
            </p:cNvPr>
            <p:cNvCxnSpPr>
              <a:cxnSpLocks/>
            </p:cNvCxnSpPr>
            <p:nvPr/>
          </p:nvCxnSpPr>
          <p:spPr>
            <a:xfrm>
              <a:off x="2857935" y="3058963"/>
              <a:ext cx="0" cy="69528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Nawias otwierający 43">
            <a:extLst>
              <a:ext uri="{FF2B5EF4-FFF2-40B4-BE49-F238E27FC236}">
                <a16:creationId xmlns:a16="http://schemas.microsoft.com/office/drawing/2014/main" id="{1F9BC28C-DED5-D31D-6B75-52D82B6F89ED}"/>
              </a:ext>
            </a:extLst>
          </p:cNvPr>
          <p:cNvSpPr/>
          <p:nvPr/>
        </p:nvSpPr>
        <p:spPr>
          <a:xfrm>
            <a:off x="5870624" y="1890910"/>
            <a:ext cx="45719" cy="2614184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5" name="Nawias otwierający 44">
            <a:extLst>
              <a:ext uri="{FF2B5EF4-FFF2-40B4-BE49-F238E27FC236}">
                <a16:creationId xmlns:a16="http://schemas.microsoft.com/office/drawing/2014/main" id="{C0457C83-CB59-2A2A-7231-623BBDC62D1A}"/>
              </a:ext>
            </a:extLst>
          </p:cNvPr>
          <p:cNvSpPr/>
          <p:nvPr/>
        </p:nvSpPr>
        <p:spPr>
          <a:xfrm flipH="1">
            <a:off x="6182063" y="1890910"/>
            <a:ext cx="45719" cy="2614184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pole tekstowe 50">
                <a:extLst>
                  <a:ext uri="{FF2B5EF4-FFF2-40B4-BE49-F238E27FC236}">
                    <a16:creationId xmlns:a16="http://schemas.microsoft.com/office/drawing/2014/main" id="{145729BE-6AED-BC76-B6CF-AE10042E1DCC}"/>
                  </a:ext>
                </a:extLst>
              </p:cNvPr>
              <p:cNvSpPr txBox="1"/>
              <p:nvPr/>
            </p:nvSpPr>
            <p:spPr>
              <a:xfrm flipH="1">
                <a:off x="5918930" y="3646257"/>
                <a:ext cx="2157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pl-PL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1" name="pole tekstowe 50">
                <a:extLst>
                  <a:ext uri="{FF2B5EF4-FFF2-40B4-BE49-F238E27FC236}">
                    <a16:creationId xmlns:a16="http://schemas.microsoft.com/office/drawing/2014/main" id="{145729BE-6AED-BC76-B6CF-AE10042E1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918930" y="3646257"/>
                <a:ext cx="215741" cy="369332"/>
              </a:xfrm>
              <a:prstGeom prst="rect">
                <a:avLst/>
              </a:prstGeom>
              <a:blipFill>
                <a:blip r:embed="rId8"/>
                <a:stretch>
                  <a:fillRect r="-1176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pole tekstowe 51">
                <a:extLst>
                  <a:ext uri="{FF2B5EF4-FFF2-40B4-BE49-F238E27FC236}">
                    <a16:creationId xmlns:a16="http://schemas.microsoft.com/office/drawing/2014/main" id="{26957BB5-9886-B01F-BED0-C2F44D3AA78E}"/>
                  </a:ext>
                </a:extLst>
              </p:cNvPr>
              <p:cNvSpPr txBox="1"/>
              <p:nvPr/>
            </p:nvSpPr>
            <p:spPr>
              <a:xfrm>
                <a:off x="6640567" y="2617671"/>
                <a:ext cx="520929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52" name="pole tekstowe 51">
                <a:extLst>
                  <a:ext uri="{FF2B5EF4-FFF2-40B4-BE49-F238E27FC236}">
                    <a16:creationId xmlns:a16="http://schemas.microsoft.com/office/drawing/2014/main" id="{26957BB5-9886-B01F-BED0-C2F44D3AA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567" y="2617671"/>
                <a:ext cx="520929" cy="4029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Nawias klamrowy otwierający 54">
            <a:extLst>
              <a:ext uri="{FF2B5EF4-FFF2-40B4-BE49-F238E27FC236}">
                <a16:creationId xmlns:a16="http://schemas.microsoft.com/office/drawing/2014/main" id="{225E02DB-C97A-DBC0-0BF4-327AE928A067}"/>
              </a:ext>
            </a:extLst>
          </p:cNvPr>
          <p:cNvSpPr/>
          <p:nvPr/>
        </p:nvSpPr>
        <p:spPr>
          <a:xfrm rot="5400000">
            <a:off x="4594547" y="-382761"/>
            <a:ext cx="118483" cy="314795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pole tekstowe 56">
                <a:extLst>
                  <a:ext uri="{FF2B5EF4-FFF2-40B4-BE49-F238E27FC236}">
                    <a16:creationId xmlns:a16="http://schemas.microsoft.com/office/drawing/2014/main" id="{4D20952E-46C5-9AD9-8D45-FF4683EB0361}"/>
                  </a:ext>
                </a:extLst>
              </p:cNvPr>
              <p:cNvSpPr txBox="1"/>
              <p:nvPr/>
            </p:nvSpPr>
            <p:spPr>
              <a:xfrm>
                <a:off x="5810914" y="1792817"/>
                <a:ext cx="5061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𝟎</m:t>
                      </m:r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57" name="pole tekstowe 56">
                <a:extLst>
                  <a:ext uri="{FF2B5EF4-FFF2-40B4-BE49-F238E27FC236}">
                    <a16:creationId xmlns:a16="http://schemas.microsoft.com/office/drawing/2014/main" id="{4D20952E-46C5-9AD9-8D45-FF4683EB0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914" y="1792817"/>
                <a:ext cx="50611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pole tekstowe 57">
                <a:extLst>
                  <a:ext uri="{FF2B5EF4-FFF2-40B4-BE49-F238E27FC236}">
                    <a16:creationId xmlns:a16="http://schemas.microsoft.com/office/drawing/2014/main" id="{BB7385C8-EE1C-8A90-5B2B-A03CF1088492}"/>
                  </a:ext>
                </a:extLst>
              </p:cNvPr>
              <p:cNvSpPr txBox="1"/>
              <p:nvPr/>
            </p:nvSpPr>
            <p:spPr>
              <a:xfrm>
                <a:off x="5810914" y="2256177"/>
                <a:ext cx="5061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𝒏</m:t>
                      </m:r>
                      <m:r>
                        <a:rPr lang="pl-PL" b="1" i="1" baseline="-25000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Condensed" panose="02000503000000020004" pitchFamily="2" charset="0"/>
                        </a:rPr>
                        <m:t>𝟐</m:t>
                      </m:r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58" name="pole tekstowe 57">
                <a:extLst>
                  <a:ext uri="{FF2B5EF4-FFF2-40B4-BE49-F238E27FC236}">
                    <a16:creationId xmlns:a16="http://schemas.microsoft.com/office/drawing/2014/main" id="{BB7385C8-EE1C-8A90-5B2B-A03CF1088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914" y="2256177"/>
                <a:ext cx="50611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pole tekstowe 58">
                <a:extLst>
                  <a:ext uri="{FF2B5EF4-FFF2-40B4-BE49-F238E27FC236}">
                    <a16:creationId xmlns:a16="http://schemas.microsoft.com/office/drawing/2014/main" id="{DE2597F3-0ADF-36CC-3F25-4A93EB632ADE}"/>
                  </a:ext>
                </a:extLst>
              </p:cNvPr>
              <p:cNvSpPr txBox="1"/>
              <p:nvPr/>
            </p:nvSpPr>
            <p:spPr>
              <a:xfrm>
                <a:off x="5810914" y="2719537"/>
                <a:ext cx="5061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𝟎</m:t>
                      </m:r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59" name="pole tekstowe 58">
                <a:extLst>
                  <a:ext uri="{FF2B5EF4-FFF2-40B4-BE49-F238E27FC236}">
                    <a16:creationId xmlns:a16="http://schemas.microsoft.com/office/drawing/2014/main" id="{DE2597F3-0ADF-36CC-3F25-4A93EB632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914" y="2719537"/>
                <a:ext cx="50611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pole tekstowe 59">
                <a:extLst>
                  <a:ext uri="{FF2B5EF4-FFF2-40B4-BE49-F238E27FC236}">
                    <a16:creationId xmlns:a16="http://schemas.microsoft.com/office/drawing/2014/main" id="{26EB31EA-4343-829D-6B71-65EF493D0A00}"/>
                  </a:ext>
                </a:extLst>
              </p:cNvPr>
              <p:cNvSpPr txBox="1"/>
              <p:nvPr/>
            </p:nvSpPr>
            <p:spPr>
              <a:xfrm>
                <a:off x="5810914" y="3182897"/>
                <a:ext cx="5061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𝒏</m:t>
                      </m:r>
                      <m:r>
                        <a:rPr lang="pl-PL" b="1" i="1" baseline="-25000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Condensed" panose="02000503000000020004" pitchFamily="2" charset="0"/>
                        </a:rPr>
                        <m:t>𝟒</m:t>
                      </m:r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60" name="pole tekstowe 59">
                <a:extLst>
                  <a:ext uri="{FF2B5EF4-FFF2-40B4-BE49-F238E27FC236}">
                    <a16:creationId xmlns:a16="http://schemas.microsoft.com/office/drawing/2014/main" id="{26EB31EA-4343-829D-6B71-65EF493D0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914" y="3182897"/>
                <a:ext cx="50611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pole tekstowe 60">
                <a:extLst>
                  <a:ext uri="{FF2B5EF4-FFF2-40B4-BE49-F238E27FC236}">
                    <a16:creationId xmlns:a16="http://schemas.microsoft.com/office/drawing/2014/main" id="{A6B3E31F-A62A-079F-6249-26586D09C634}"/>
                  </a:ext>
                </a:extLst>
              </p:cNvPr>
              <p:cNvSpPr txBox="1"/>
              <p:nvPr/>
            </p:nvSpPr>
            <p:spPr>
              <a:xfrm>
                <a:off x="5810914" y="4109617"/>
                <a:ext cx="5061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𝒏</m:t>
                      </m:r>
                      <m:r>
                        <a:rPr lang="pl-PL" b="1" i="1" baseline="-25000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Condensed" panose="02000503000000020004" pitchFamily="2" charset="0"/>
                        </a:rPr>
                        <m:t>𝒏</m:t>
                      </m:r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61" name="pole tekstowe 60">
                <a:extLst>
                  <a:ext uri="{FF2B5EF4-FFF2-40B4-BE49-F238E27FC236}">
                    <a16:creationId xmlns:a16="http://schemas.microsoft.com/office/drawing/2014/main" id="{A6B3E31F-A62A-079F-6249-26586D09C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914" y="4109617"/>
                <a:ext cx="50611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Grupa 63">
            <a:extLst>
              <a:ext uri="{FF2B5EF4-FFF2-40B4-BE49-F238E27FC236}">
                <a16:creationId xmlns:a16="http://schemas.microsoft.com/office/drawing/2014/main" id="{874FEC58-8842-EA62-ADAB-A4F89CD206A9}"/>
              </a:ext>
            </a:extLst>
          </p:cNvPr>
          <p:cNvGrpSpPr/>
          <p:nvPr/>
        </p:nvGrpSpPr>
        <p:grpSpPr>
          <a:xfrm>
            <a:off x="2577586" y="474530"/>
            <a:ext cx="1109694" cy="404791"/>
            <a:chOff x="2575143" y="500255"/>
            <a:chExt cx="1109694" cy="4047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pole tekstowe 61">
                  <a:extLst>
                    <a:ext uri="{FF2B5EF4-FFF2-40B4-BE49-F238E27FC236}">
                      <a16:creationId xmlns:a16="http://schemas.microsoft.com/office/drawing/2014/main" id="{667B1070-0FBE-1C85-3F52-CEE20EA4ED79}"/>
                    </a:ext>
                  </a:extLst>
                </p:cNvPr>
                <p:cNvSpPr txBox="1"/>
                <p:nvPr/>
              </p:nvSpPr>
              <p:spPr>
                <a:xfrm>
                  <a:off x="2575143" y="509342"/>
                  <a:ext cx="50611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b="1" i="1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 Neue Condensed" panose="02000503000000020004" pitchFamily="2" charset="0"/>
                            <a:cs typeface="Helvetica Neue Condensed" panose="02000503000000020004" pitchFamily="2" charset="0"/>
                          </a:rPr>
                          <m:t>𝒏</m:t>
                        </m:r>
                        <m:r>
                          <a:rPr lang="pl-PL" b="1" i="1" baseline="-25000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Condensed" panose="02000503000000020004" pitchFamily="2" charset="0"/>
                          </a:rPr>
                          <m:t>𝟏</m:t>
                        </m:r>
                      </m:oMath>
                    </m:oMathPara>
                  </a14:m>
                  <a:endParaRPr lang="pl-PL"/>
                </a:p>
              </p:txBody>
            </p:sp>
          </mc:Choice>
          <mc:Fallback xmlns="">
            <p:sp>
              <p:nvSpPr>
                <p:cNvPr id="62" name="pole tekstowe 61">
                  <a:extLst>
                    <a:ext uri="{FF2B5EF4-FFF2-40B4-BE49-F238E27FC236}">
                      <a16:creationId xmlns:a16="http://schemas.microsoft.com/office/drawing/2014/main" id="{667B1070-0FBE-1C85-3F52-CEE20EA4ED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5143" y="509342"/>
                  <a:ext cx="506112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pole tekstowe 62">
                  <a:extLst>
                    <a:ext uri="{FF2B5EF4-FFF2-40B4-BE49-F238E27FC236}">
                      <a16:creationId xmlns:a16="http://schemas.microsoft.com/office/drawing/2014/main" id="{7FD35BC4-3297-3103-0650-96668FA67211}"/>
                    </a:ext>
                  </a:extLst>
                </p:cNvPr>
                <p:cNvSpPr txBox="1"/>
                <p:nvPr/>
              </p:nvSpPr>
              <p:spPr>
                <a:xfrm>
                  <a:off x="2820790" y="500255"/>
                  <a:ext cx="864047" cy="40479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 </m:t>
                          </m:r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𝑪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𝟏</m:t>
                          </m:r>
                        </m:e>
                      </m:acc>
                    </m:oMath>
                  </a14:m>
                  <a:r>
                    <a:rPr lang="pl-PL">
                      <a:solidFill>
                        <a:srgbClr val="C00000"/>
                      </a:solidFill>
                    </a:rPr>
                    <a:t> + </a:t>
                  </a:r>
                </a:p>
              </p:txBody>
            </p:sp>
          </mc:Choice>
          <mc:Fallback xmlns="">
            <p:sp>
              <p:nvSpPr>
                <p:cNvPr id="63" name="pole tekstowe 62">
                  <a:extLst>
                    <a:ext uri="{FF2B5EF4-FFF2-40B4-BE49-F238E27FC236}">
                      <a16:creationId xmlns:a16="http://schemas.microsoft.com/office/drawing/2014/main" id="{7FD35BC4-3297-3103-0650-96668FA672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0790" y="500255"/>
                  <a:ext cx="864047" cy="404791"/>
                </a:xfrm>
                <a:prstGeom prst="rect">
                  <a:avLst/>
                </a:prstGeom>
                <a:blipFill>
                  <a:blip r:embed="rId15"/>
                  <a:stretch>
                    <a:fillRect l="-2899" b="-21212"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D094B891-40C8-9340-374E-D55EFDCFF4F7}"/>
              </a:ext>
            </a:extLst>
          </p:cNvPr>
          <p:cNvGrpSpPr/>
          <p:nvPr/>
        </p:nvGrpSpPr>
        <p:grpSpPr>
          <a:xfrm>
            <a:off x="3329345" y="481032"/>
            <a:ext cx="1109694" cy="404791"/>
            <a:chOff x="2575143" y="500255"/>
            <a:chExt cx="1109694" cy="4047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pole tekstowe 65">
                  <a:extLst>
                    <a:ext uri="{FF2B5EF4-FFF2-40B4-BE49-F238E27FC236}">
                      <a16:creationId xmlns:a16="http://schemas.microsoft.com/office/drawing/2014/main" id="{FDEDC2A6-47BE-7C9E-62C6-876B01FF39B4}"/>
                    </a:ext>
                  </a:extLst>
                </p:cNvPr>
                <p:cNvSpPr txBox="1"/>
                <p:nvPr/>
              </p:nvSpPr>
              <p:spPr>
                <a:xfrm>
                  <a:off x="2575143" y="509342"/>
                  <a:ext cx="50611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b="1" i="1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 Neue Condensed" panose="02000503000000020004" pitchFamily="2" charset="0"/>
                            <a:cs typeface="Helvetica Neue Condensed" panose="02000503000000020004" pitchFamily="2" charset="0"/>
                          </a:rPr>
                          <m:t>𝒏</m:t>
                        </m:r>
                        <m:r>
                          <a:rPr lang="pl-PL" b="1" i="1" baseline="-25000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Condensed" panose="02000503000000020004" pitchFamily="2" charset="0"/>
                          </a:rPr>
                          <m:t>𝟐</m:t>
                        </m:r>
                      </m:oMath>
                    </m:oMathPara>
                  </a14:m>
                  <a:endParaRPr lang="pl-PL"/>
                </a:p>
              </p:txBody>
            </p:sp>
          </mc:Choice>
          <mc:Fallback xmlns="">
            <p:sp>
              <p:nvSpPr>
                <p:cNvPr id="66" name="pole tekstowe 65">
                  <a:extLst>
                    <a:ext uri="{FF2B5EF4-FFF2-40B4-BE49-F238E27FC236}">
                      <a16:creationId xmlns:a16="http://schemas.microsoft.com/office/drawing/2014/main" id="{FDEDC2A6-47BE-7C9E-62C6-876B01FF39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5143" y="509342"/>
                  <a:ext cx="506112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pole tekstowe 66">
                  <a:extLst>
                    <a:ext uri="{FF2B5EF4-FFF2-40B4-BE49-F238E27FC236}">
                      <a16:creationId xmlns:a16="http://schemas.microsoft.com/office/drawing/2014/main" id="{CAFC8B9E-9E35-E64A-B025-7DE9229FB944}"/>
                    </a:ext>
                  </a:extLst>
                </p:cNvPr>
                <p:cNvSpPr txBox="1"/>
                <p:nvPr/>
              </p:nvSpPr>
              <p:spPr>
                <a:xfrm>
                  <a:off x="2820790" y="500255"/>
                  <a:ext cx="864047" cy="40479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 </m:t>
                          </m:r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𝑪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𝟐</m:t>
                          </m:r>
                        </m:e>
                      </m:acc>
                    </m:oMath>
                  </a14:m>
                  <a:r>
                    <a:rPr lang="pl-PL">
                      <a:solidFill>
                        <a:srgbClr val="C00000"/>
                      </a:solidFill>
                    </a:rPr>
                    <a:t> + </a:t>
                  </a:r>
                </a:p>
              </p:txBody>
            </p:sp>
          </mc:Choice>
          <mc:Fallback xmlns="">
            <p:sp>
              <p:nvSpPr>
                <p:cNvPr id="67" name="pole tekstowe 66">
                  <a:extLst>
                    <a:ext uri="{FF2B5EF4-FFF2-40B4-BE49-F238E27FC236}">
                      <a16:creationId xmlns:a16="http://schemas.microsoft.com/office/drawing/2014/main" id="{CAFC8B9E-9E35-E64A-B025-7DE9229FB9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0790" y="500255"/>
                  <a:ext cx="864047" cy="404791"/>
                </a:xfrm>
                <a:prstGeom prst="rect">
                  <a:avLst/>
                </a:prstGeom>
                <a:blipFill>
                  <a:blip r:embed="rId17"/>
                  <a:stretch>
                    <a:fillRect l="-2899" b="-21212"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8" name="Grupa 67">
            <a:extLst>
              <a:ext uri="{FF2B5EF4-FFF2-40B4-BE49-F238E27FC236}">
                <a16:creationId xmlns:a16="http://schemas.microsoft.com/office/drawing/2014/main" id="{9C66CEA4-B091-6F2C-C2A6-C069C1426891}"/>
              </a:ext>
            </a:extLst>
          </p:cNvPr>
          <p:cNvGrpSpPr/>
          <p:nvPr/>
        </p:nvGrpSpPr>
        <p:grpSpPr>
          <a:xfrm>
            <a:off x="4081104" y="487534"/>
            <a:ext cx="1109694" cy="404791"/>
            <a:chOff x="2575143" y="500255"/>
            <a:chExt cx="1109694" cy="4047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pole tekstowe 68">
                  <a:extLst>
                    <a:ext uri="{FF2B5EF4-FFF2-40B4-BE49-F238E27FC236}">
                      <a16:creationId xmlns:a16="http://schemas.microsoft.com/office/drawing/2014/main" id="{B0FC392F-67BF-C3E3-DA3D-0F7A4151A9F7}"/>
                    </a:ext>
                  </a:extLst>
                </p:cNvPr>
                <p:cNvSpPr txBox="1"/>
                <p:nvPr/>
              </p:nvSpPr>
              <p:spPr>
                <a:xfrm>
                  <a:off x="2575143" y="509342"/>
                  <a:ext cx="50611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b="1" i="1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 Neue Condensed" panose="02000503000000020004" pitchFamily="2" charset="0"/>
                            <a:cs typeface="Helvetica Neue Condensed" panose="02000503000000020004" pitchFamily="2" charset="0"/>
                          </a:rPr>
                          <m:t>𝒏</m:t>
                        </m:r>
                        <m:r>
                          <a:rPr lang="pl-PL" b="1" i="1" baseline="-25000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Condensed" panose="02000503000000020004" pitchFamily="2" charset="0"/>
                          </a:rPr>
                          <m:t>𝟑</m:t>
                        </m:r>
                      </m:oMath>
                    </m:oMathPara>
                  </a14:m>
                  <a:endParaRPr lang="pl-PL"/>
                </a:p>
              </p:txBody>
            </p:sp>
          </mc:Choice>
          <mc:Fallback xmlns="">
            <p:sp>
              <p:nvSpPr>
                <p:cNvPr id="69" name="pole tekstowe 68">
                  <a:extLst>
                    <a:ext uri="{FF2B5EF4-FFF2-40B4-BE49-F238E27FC236}">
                      <a16:creationId xmlns:a16="http://schemas.microsoft.com/office/drawing/2014/main" id="{B0FC392F-67BF-C3E3-DA3D-0F7A4151A9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5143" y="509342"/>
                  <a:ext cx="506112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pole tekstowe 69">
                  <a:extLst>
                    <a:ext uri="{FF2B5EF4-FFF2-40B4-BE49-F238E27FC236}">
                      <a16:creationId xmlns:a16="http://schemas.microsoft.com/office/drawing/2014/main" id="{A371760B-B721-610F-A610-3509F42AD740}"/>
                    </a:ext>
                  </a:extLst>
                </p:cNvPr>
                <p:cNvSpPr txBox="1"/>
                <p:nvPr/>
              </p:nvSpPr>
              <p:spPr>
                <a:xfrm>
                  <a:off x="2820790" y="500255"/>
                  <a:ext cx="864047" cy="40479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 </m:t>
                          </m:r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𝑪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𝟑</m:t>
                          </m:r>
                        </m:e>
                      </m:acc>
                    </m:oMath>
                  </a14:m>
                  <a:r>
                    <a:rPr lang="pl-PL">
                      <a:solidFill>
                        <a:srgbClr val="C00000"/>
                      </a:solidFill>
                    </a:rPr>
                    <a:t> + </a:t>
                  </a:r>
                </a:p>
              </p:txBody>
            </p:sp>
          </mc:Choice>
          <mc:Fallback xmlns="">
            <p:sp>
              <p:nvSpPr>
                <p:cNvPr id="70" name="pole tekstowe 69">
                  <a:extLst>
                    <a:ext uri="{FF2B5EF4-FFF2-40B4-BE49-F238E27FC236}">
                      <a16:creationId xmlns:a16="http://schemas.microsoft.com/office/drawing/2014/main" id="{A371760B-B721-610F-A610-3509F42AD7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0790" y="500255"/>
                  <a:ext cx="864047" cy="404791"/>
                </a:xfrm>
                <a:prstGeom prst="rect">
                  <a:avLst/>
                </a:prstGeom>
                <a:blipFill>
                  <a:blip r:embed="rId19"/>
                  <a:stretch>
                    <a:fillRect l="-2899" b="-21212"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1" name="Grupa 70">
            <a:extLst>
              <a:ext uri="{FF2B5EF4-FFF2-40B4-BE49-F238E27FC236}">
                <a16:creationId xmlns:a16="http://schemas.microsoft.com/office/drawing/2014/main" id="{BB3A1AB9-593B-912F-A2AC-3746E24E6B92}"/>
              </a:ext>
            </a:extLst>
          </p:cNvPr>
          <p:cNvGrpSpPr/>
          <p:nvPr/>
        </p:nvGrpSpPr>
        <p:grpSpPr>
          <a:xfrm>
            <a:off x="4832863" y="494036"/>
            <a:ext cx="1109694" cy="404791"/>
            <a:chOff x="2575143" y="500255"/>
            <a:chExt cx="1109694" cy="4047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pole tekstowe 71">
                  <a:extLst>
                    <a:ext uri="{FF2B5EF4-FFF2-40B4-BE49-F238E27FC236}">
                      <a16:creationId xmlns:a16="http://schemas.microsoft.com/office/drawing/2014/main" id="{422EFE35-2ECA-E85E-15A1-60A0D531BE37}"/>
                    </a:ext>
                  </a:extLst>
                </p:cNvPr>
                <p:cNvSpPr txBox="1"/>
                <p:nvPr/>
              </p:nvSpPr>
              <p:spPr>
                <a:xfrm>
                  <a:off x="2575143" y="509342"/>
                  <a:ext cx="50611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b="1" i="1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 Neue Condensed" panose="02000503000000020004" pitchFamily="2" charset="0"/>
                            <a:cs typeface="Helvetica Neue Condensed" panose="02000503000000020004" pitchFamily="2" charset="0"/>
                          </a:rPr>
                          <m:t>𝒏</m:t>
                        </m:r>
                        <m:r>
                          <a:rPr lang="pl-PL" b="1" i="1" baseline="-25000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Condensed" panose="02000503000000020004" pitchFamily="2" charset="0"/>
                          </a:rPr>
                          <m:t>𝟒</m:t>
                        </m:r>
                      </m:oMath>
                    </m:oMathPara>
                  </a14:m>
                  <a:endParaRPr lang="pl-PL"/>
                </a:p>
              </p:txBody>
            </p:sp>
          </mc:Choice>
          <mc:Fallback xmlns="">
            <p:sp>
              <p:nvSpPr>
                <p:cNvPr id="72" name="pole tekstowe 71">
                  <a:extLst>
                    <a:ext uri="{FF2B5EF4-FFF2-40B4-BE49-F238E27FC236}">
                      <a16:creationId xmlns:a16="http://schemas.microsoft.com/office/drawing/2014/main" id="{422EFE35-2ECA-E85E-15A1-60A0D531BE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5143" y="509342"/>
                  <a:ext cx="506112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pole tekstowe 72">
                  <a:extLst>
                    <a:ext uri="{FF2B5EF4-FFF2-40B4-BE49-F238E27FC236}">
                      <a16:creationId xmlns:a16="http://schemas.microsoft.com/office/drawing/2014/main" id="{23E9504A-5A69-0E98-B6CD-E470C5DA6B64}"/>
                    </a:ext>
                  </a:extLst>
                </p:cNvPr>
                <p:cNvSpPr txBox="1"/>
                <p:nvPr/>
              </p:nvSpPr>
              <p:spPr>
                <a:xfrm>
                  <a:off x="2820790" y="500255"/>
                  <a:ext cx="864047" cy="40479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 </m:t>
                          </m:r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𝑪</m:t>
                          </m:r>
                          <m:r>
                            <a:rPr lang="pl-PL" b="1" i="1" baseline="-25000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Condensed" panose="02000503000000020004" pitchFamily="2" charset="0"/>
                            </a:rPr>
                            <m:t>𝟒</m:t>
                          </m:r>
                        </m:e>
                      </m:acc>
                    </m:oMath>
                  </a14:m>
                  <a:r>
                    <a:rPr lang="pl-PL">
                      <a:solidFill>
                        <a:srgbClr val="C00000"/>
                      </a:solidFill>
                    </a:rPr>
                    <a:t> + </a:t>
                  </a:r>
                </a:p>
              </p:txBody>
            </p:sp>
          </mc:Choice>
          <mc:Fallback xmlns="">
            <p:sp>
              <p:nvSpPr>
                <p:cNvPr id="73" name="pole tekstowe 72">
                  <a:extLst>
                    <a:ext uri="{FF2B5EF4-FFF2-40B4-BE49-F238E27FC236}">
                      <a16:creationId xmlns:a16="http://schemas.microsoft.com/office/drawing/2014/main" id="{23E9504A-5A69-0E98-B6CD-E470C5DA6B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0790" y="500255"/>
                  <a:ext cx="864047" cy="404791"/>
                </a:xfrm>
                <a:prstGeom prst="rect">
                  <a:avLst/>
                </a:prstGeom>
                <a:blipFill>
                  <a:blip r:embed="rId20"/>
                  <a:stretch>
                    <a:fillRect l="-2857" b="-21212"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pole tekstowe 73">
                <a:extLst>
                  <a:ext uri="{FF2B5EF4-FFF2-40B4-BE49-F238E27FC236}">
                    <a16:creationId xmlns:a16="http://schemas.microsoft.com/office/drawing/2014/main" id="{8D74FBB2-BD3D-CF02-2CA9-113CCD463F9B}"/>
                  </a:ext>
                </a:extLst>
              </p:cNvPr>
              <p:cNvSpPr txBox="1"/>
              <p:nvPr/>
            </p:nvSpPr>
            <p:spPr>
              <a:xfrm rot="16200000" flipH="1">
                <a:off x="5722399" y="619844"/>
                <a:ext cx="2157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pl-PL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4" name="pole tekstowe 73">
                <a:extLst>
                  <a:ext uri="{FF2B5EF4-FFF2-40B4-BE49-F238E27FC236}">
                    <a16:creationId xmlns:a16="http://schemas.microsoft.com/office/drawing/2014/main" id="{8D74FBB2-BD3D-CF02-2CA9-113CCD463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 flipH="1">
                <a:off x="5722399" y="619844"/>
                <a:ext cx="215741" cy="369332"/>
              </a:xfrm>
              <a:prstGeom prst="rect">
                <a:avLst/>
              </a:prstGeom>
              <a:blipFill>
                <a:blip r:embed="rId21"/>
                <a:stretch>
                  <a:fillRect t="-555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pole tekstowe 75">
                <a:extLst>
                  <a:ext uri="{FF2B5EF4-FFF2-40B4-BE49-F238E27FC236}">
                    <a16:creationId xmlns:a16="http://schemas.microsoft.com/office/drawing/2014/main" id="{498F75F7-9AE3-46D6-D026-5327D3F47A66}"/>
                  </a:ext>
                </a:extLst>
              </p:cNvPr>
              <p:cNvSpPr txBox="1"/>
              <p:nvPr/>
            </p:nvSpPr>
            <p:spPr>
              <a:xfrm>
                <a:off x="5914894" y="498375"/>
                <a:ext cx="5061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𝒏</m:t>
                      </m:r>
                      <m:r>
                        <a:rPr lang="pl-PL" b="1" i="1" baseline="-25000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Condensed" panose="02000503000000020004" pitchFamily="2" charset="0"/>
                        </a:rPr>
                        <m:t>𝒏</m:t>
                      </m:r>
                    </m:oMath>
                  </m:oMathPara>
                </a14:m>
                <a:endParaRPr lang="pl-PL"/>
              </a:p>
            </p:txBody>
          </p:sp>
        </mc:Choice>
        <mc:Fallback xmlns="">
          <p:sp>
            <p:nvSpPr>
              <p:cNvPr id="76" name="pole tekstowe 75">
                <a:extLst>
                  <a:ext uri="{FF2B5EF4-FFF2-40B4-BE49-F238E27FC236}">
                    <a16:creationId xmlns:a16="http://schemas.microsoft.com/office/drawing/2014/main" id="{498F75F7-9AE3-46D6-D026-5327D3F47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894" y="498375"/>
                <a:ext cx="506112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pole tekstowe 76">
                <a:extLst>
                  <a:ext uri="{FF2B5EF4-FFF2-40B4-BE49-F238E27FC236}">
                    <a16:creationId xmlns:a16="http://schemas.microsoft.com/office/drawing/2014/main" id="{D67A80C3-4D17-55F1-B1A5-09BD19AB38AF}"/>
                  </a:ext>
                </a:extLst>
              </p:cNvPr>
              <p:cNvSpPr txBox="1"/>
              <p:nvPr/>
            </p:nvSpPr>
            <p:spPr>
              <a:xfrm>
                <a:off x="5985360" y="495540"/>
                <a:ext cx="864047" cy="4047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 </m:t>
                          </m:r>
                          <m:r>
                            <a:rPr lang="pl-PL" b="1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𝑪𝒏</m:t>
                          </m:r>
                        </m:e>
                      </m:acc>
                    </m:oMath>
                  </m:oMathPara>
                </a14:m>
                <a:endParaRPr lang="pl-PL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7" name="pole tekstowe 76">
                <a:extLst>
                  <a:ext uri="{FF2B5EF4-FFF2-40B4-BE49-F238E27FC236}">
                    <a16:creationId xmlns:a16="http://schemas.microsoft.com/office/drawing/2014/main" id="{D67A80C3-4D17-55F1-B1A5-09BD19AB3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360" y="495540"/>
                <a:ext cx="864047" cy="404791"/>
              </a:xfrm>
              <a:prstGeom prst="rect">
                <a:avLst/>
              </a:prstGeom>
              <a:blipFill>
                <a:blip r:embed="rId23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pole tekstowe 77">
            <a:extLst>
              <a:ext uri="{FF2B5EF4-FFF2-40B4-BE49-F238E27FC236}">
                <a16:creationId xmlns:a16="http://schemas.microsoft.com/office/drawing/2014/main" id="{1AFFD2FC-6856-56B7-722F-D3AF293E0EBD}"/>
              </a:ext>
            </a:extLst>
          </p:cNvPr>
          <p:cNvSpPr txBox="1"/>
          <p:nvPr/>
        </p:nvSpPr>
        <p:spPr>
          <a:xfrm>
            <a:off x="1956077" y="2571750"/>
            <a:ext cx="10611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/>
              <a:t>12,288</a:t>
            </a:r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88267235-CB0B-FE64-6189-CEEAC3A18ADC}"/>
              </a:ext>
            </a:extLst>
          </p:cNvPr>
          <p:cNvCxnSpPr>
            <a:cxnSpLocks/>
          </p:cNvCxnSpPr>
          <p:nvPr/>
        </p:nvCxnSpPr>
        <p:spPr>
          <a:xfrm flipH="1">
            <a:off x="2650065" y="399132"/>
            <a:ext cx="636477" cy="55954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1FC89C9D-CDF4-B405-4662-8AA9BEC7B146}"/>
              </a:ext>
            </a:extLst>
          </p:cNvPr>
          <p:cNvCxnSpPr>
            <a:cxnSpLocks/>
          </p:cNvCxnSpPr>
          <p:nvPr/>
        </p:nvCxnSpPr>
        <p:spPr>
          <a:xfrm flipH="1">
            <a:off x="4153774" y="401514"/>
            <a:ext cx="636477" cy="55954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ytuł 20">
            <a:extLst>
              <a:ext uri="{FF2B5EF4-FFF2-40B4-BE49-F238E27FC236}">
                <a16:creationId xmlns:a16="http://schemas.microsoft.com/office/drawing/2014/main" id="{8E0B6539-E46F-5311-7EC3-92E56D5476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l-PL"/>
              <a:t>All vectors with non-active neurons are cancelled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916781B7-6DF4-5B8B-24C4-42F9EF8502C0}"/>
              </a:ext>
            </a:extLst>
          </p:cNvPr>
          <p:cNvSpPr txBox="1"/>
          <p:nvPr/>
        </p:nvSpPr>
        <p:spPr>
          <a:xfrm>
            <a:off x="4212651" y="3830923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1400" dirty="0" err="1">
                <a:solidFill>
                  <a:srgbClr val="C00000"/>
                </a:solidFill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England?</a:t>
            </a:r>
          </a:p>
        </p:txBody>
      </p:sp>
    </p:spTree>
    <p:extLst>
      <p:ext uri="{BB962C8B-B14F-4D97-AF65-F5344CB8AC3E}">
        <p14:creationId xmlns:p14="http://schemas.microsoft.com/office/powerpoint/2010/main" val="31376654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8DCEB-F839-FF3F-973A-AFB6E9DDC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ytuł 20">
            <a:extLst>
              <a:ext uri="{FF2B5EF4-FFF2-40B4-BE49-F238E27FC236}">
                <a16:creationId xmlns:a16="http://schemas.microsoft.com/office/drawing/2014/main" id="{EA12DD40-6E79-2BE3-6F21-4773A8C381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/>
              <a:t>What is being added?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3FB4203B-17F2-2424-22EE-F63D6503E30F}"/>
              </a:ext>
            </a:extLst>
          </p:cNvPr>
          <p:cNvSpPr txBox="1"/>
          <p:nvPr/>
        </p:nvSpPr>
        <p:spPr>
          <a:xfrm>
            <a:off x="3575825" y="3018264"/>
            <a:ext cx="4468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i="1" dirty="0" err="1"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An Island, sovereign country, with England…</a:t>
            </a:r>
          </a:p>
        </p:txBody>
      </p:sp>
    </p:spTree>
    <p:extLst>
      <p:ext uri="{BB962C8B-B14F-4D97-AF65-F5344CB8AC3E}">
        <p14:creationId xmlns:p14="http://schemas.microsoft.com/office/powerpoint/2010/main" val="35482633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FA745-8083-28F0-14BB-F682771F6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3D739C01-95DA-CB57-8D30-C2956FF4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015" y="825902"/>
            <a:ext cx="4475463" cy="3168553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0B5C83E-D150-F7E3-00A0-198E738B0D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l-PL"/>
              <a:t>MLP adds a new meaning to the „Britain”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D315799-19E6-AECB-ADE3-9EF64B926A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/>
              <a:t>Basing on a stored knowledge, not the other tokens</a:t>
            </a:r>
          </a:p>
        </p:txBody>
      </p:sp>
    </p:spTree>
    <p:extLst>
      <p:ext uri="{BB962C8B-B14F-4D97-AF65-F5344CB8AC3E}">
        <p14:creationId xmlns:p14="http://schemas.microsoft.com/office/powerpoint/2010/main" val="18709430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0355D-AE7F-916F-9CFA-62D9052C2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rostokąt 41">
            <a:extLst>
              <a:ext uri="{FF2B5EF4-FFF2-40B4-BE49-F238E27FC236}">
                <a16:creationId xmlns:a16="http://schemas.microsoft.com/office/drawing/2014/main" id="{D6D94362-9453-7FE9-9E01-E6A70E669660}"/>
              </a:ext>
            </a:extLst>
          </p:cNvPr>
          <p:cNvSpPr/>
          <p:nvPr/>
        </p:nvSpPr>
        <p:spPr>
          <a:xfrm>
            <a:off x="981967" y="581072"/>
            <a:ext cx="5999905" cy="3373821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F3292C84-4AD4-9E92-DB1E-ADC45264D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733" y="1090851"/>
            <a:ext cx="424328" cy="2664779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E170D47C-E478-CC31-4B74-885071FB4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149" y="1098571"/>
            <a:ext cx="384231" cy="26640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19B1BD95-5E68-D3C7-EA81-26B5C205BBDB}"/>
              </a:ext>
            </a:extLst>
          </p:cNvPr>
          <p:cNvSpPr txBox="1"/>
          <p:nvPr/>
        </p:nvSpPr>
        <p:spPr>
          <a:xfrm>
            <a:off x="769449" y="4307333"/>
            <a:ext cx="11198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000" dirty="0" err="1"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Great Britain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BAE6AAE8-C28E-B9EF-FDE6-4D47B74A3BD9}"/>
              </a:ext>
            </a:extLst>
          </p:cNvPr>
          <p:cNvSpPr txBox="1"/>
          <p:nvPr/>
        </p:nvSpPr>
        <p:spPr>
          <a:xfrm>
            <a:off x="7617135" y="4307333"/>
            <a:ext cx="16336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000" dirty="0" err="1"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Great Britain: the Island…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BA71DD8-6A64-16C1-1DF0-B56A85A6B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3018" y="1675114"/>
            <a:ext cx="223134" cy="1495472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58D1EC9F-09B8-94E2-FA25-DE7E7C228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5109" y="1675113"/>
            <a:ext cx="219082" cy="1495473"/>
          </a:xfrm>
          <a:prstGeom prst="rect">
            <a:avLst/>
          </a:prstGeom>
        </p:spPr>
      </p:pic>
      <p:cxnSp>
        <p:nvCxnSpPr>
          <p:cNvPr id="12" name="Łącznik prosty ze strzałką 11">
            <a:extLst>
              <a:ext uri="{FF2B5EF4-FFF2-40B4-BE49-F238E27FC236}">
                <a16:creationId xmlns:a16="http://schemas.microsoft.com/office/drawing/2014/main" id="{A1640542-4275-21EC-35C8-13C6709E5352}"/>
              </a:ext>
            </a:extLst>
          </p:cNvPr>
          <p:cNvCxnSpPr>
            <a:cxnSpLocks/>
          </p:cNvCxnSpPr>
          <p:nvPr/>
        </p:nvCxnSpPr>
        <p:spPr>
          <a:xfrm>
            <a:off x="5142080" y="2390000"/>
            <a:ext cx="10291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758AB018-A5EF-E895-003B-78AAAA48020B}"/>
              </a:ext>
            </a:extLst>
          </p:cNvPr>
          <p:cNvSpPr txBox="1"/>
          <p:nvPr/>
        </p:nvSpPr>
        <p:spPr>
          <a:xfrm>
            <a:off x="3571389" y="671219"/>
            <a:ext cx="821059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2000" dirty="0" err="1"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MLP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E2A8DD95-CC37-EBB6-7B9C-DC2CDFA215EC}"/>
              </a:ext>
            </a:extLst>
          </p:cNvPr>
          <p:cNvSpPr txBox="1"/>
          <p:nvPr/>
        </p:nvSpPr>
        <p:spPr>
          <a:xfrm>
            <a:off x="3619687" y="2020668"/>
            <a:ext cx="691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 err="1"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ReLU</a:t>
            </a: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063D49E8-C0CF-31B9-F301-A46599CCB74A}"/>
              </a:ext>
            </a:extLst>
          </p:cNvPr>
          <p:cNvSpPr txBox="1"/>
          <p:nvPr/>
        </p:nvSpPr>
        <p:spPr>
          <a:xfrm>
            <a:off x="5277821" y="2013482"/>
            <a:ext cx="821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 err="1"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Linear</a:t>
            </a:r>
          </a:p>
        </p:txBody>
      </p:sp>
      <p:cxnSp>
        <p:nvCxnSpPr>
          <p:cNvPr id="40" name="Łącznik prosty ze strzałką 39">
            <a:extLst>
              <a:ext uri="{FF2B5EF4-FFF2-40B4-BE49-F238E27FC236}">
                <a16:creationId xmlns:a16="http://schemas.microsoft.com/office/drawing/2014/main" id="{76B113ED-A4DB-2726-A9FB-C0DBB65F150D}"/>
              </a:ext>
            </a:extLst>
          </p:cNvPr>
          <p:cNvCxnSpPr>
            <a:cxnSpLocks/>
          </p:cNvCxnSpPr>
          <p:nvPr/>
        </p:nvCxnSpPr>
        <p:spPr>
          <a:xfrm>
            <a:off x="3432272" y="2390000"/>
            <a:ext cx="10291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ze strzałką 40">
            <a:extLst>
              <a:ext uri="{FF2B5EF4-FFF2-40B4-BE49-F238E27FC236}">
                <a16:creationId xmlns:a16="http://schemas.microsoft.com/office/drawing/2014/main" id="{F9254918-C46D-4635-87D9-B1E106D8EFDB}"/>
              </a:ext>
            </a:extLst>
          </p:cNvPr>
          <p:cNvCxnSpPr>
            <a:cxnSpLocks/>
          </p:cNvCxnSpPr>
          <p:nvPr/>
        </p:nvCxnSpPr>
        <p:spPr>
          <a:xfrm>
            <a:off x="1722464" y="2390000"/>
            <a:ext cx="10291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ole tekstowe 42">
            <a:extLst>
              <a:ext uri="{FF2B5EF4-FFF2-40B4-BE49-F238E27FC236}">
                <a16:creationId xmlns:a16="http://schemas.microsoft.com/office/drawing/2014/main" id="{0FB25D71-81DC-CCF2-4C80-4282530FCBE5}"/>
              </a:ext>
            </a:extLst>
          </p:cNvPr>
          <p:cNvSpPr txBox="1"/>
          <p:nvPr/>
        </p:nvSpPr>
        <p:spPr>
          <a:xfrm>
            <a:off x="1919775" y="2029675"/>
            <a:ext cx="821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 err="1"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Linear</a:t>
            </a:r>
          </a:p>
        </p:txBody>
      </p:sp>
      <p:grpSp>
        <p:nvGrpSpPr>
          <p:cNvPr id="60" name="Grupa 59">
            <a:extLst>
              <a:ext uri="{FF2B5EF4-FFF2-40B4-BE49-F238E27FC236}">
                <a16:creationId xmlns:a16="http://schemas.microsoft.com/office/drawing/2014/main" id="{702358FD-98AD-7FE2-3A1F-4628F9F403D3}"/>
              </a:ext>
            </a:extLst>
          </p:cNvPr>
          <p:cNvGrpSpPr/>
          <p:nvPr/>
        </p:nvGrpSpPr>
        <p:grpSpPr>
          <a:xfrm>
            <a:off x="1351897" y="247743"/>
            <a:ext cx="5972881" cy="1992369"/>
            <a:chOff x="1351897" y="247744"/>
            <a:chExt cx="5954249" cy="1935564"/>
          </a:xfrm>
        </p:grpSpPr>
        <p:cxnSp>
          <p:nvCxnSpPr>
            <p:cNvPr id="54" name="Łącznik prosty 53">
              <a:extLst>
                <a:ext uri="{FF2B5EF4-FFF2-40B4-BE49-F238E27FC236}">
                  <a16:creationId xmlns:a16="http://schemas.microsoft.com/office/drawing/2014/main" id="{8D375B2F-0474-2356-F33D-1C4B041899D8}"/>
                </a:ext>
              </a:extLst>
            </p:cNvPr>
            <p:cNvCxnSpPr/>
            <p:nvPr/>
          </p:nvCxnSpPr>
          <p:spPr>
            <a:xfrm flipV="1">
              <a:off x="1351897" y="247744"/>
              <a:ext cx="0" cy="8235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Łącznik prosty 54">
              <a:extLst>
                <a:ext uri="{FF2B5EF4-FFF2-40B4-BE49-F238E27FC236}">
                  <a16:creationId xmlns:a16="http://schemas.microsoft.com/office/drawing/2014/main" id="{2BCD6480-4475-4F1E-06AF-98DFC5DE4DF2}"/>
                </a:ext>
              </a:extLst>
            </p:cNvPr>
            <p:cNvCxnSpPr>
              <a:cxnSpLocks/>
            </p:cNvCxnSpPr>
            <p:nvPr/>
          </p:nvCxnSpPr>
          <p:spPr>
            <a:xfrm>
              <a:off x="7301590" y="261218"/>
              <a:ext cx="4556" cy="1922090"/>
            </a:xfrm>
            <a:prstGeom prst="line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Łącznik prosty 56">
              <a:extLst>
                <a:ext uri="{FF2B5EF4-FFF2-40B4-BE49-F238E27FC236}">
                  <a16:creationId xmlns:a16="http://schemas.microsoft.com/office/drawing/2014/main" id="{6B477FC9-75CD-BD3A-8933-89F267B95A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1897" y="247744"/>
              <a:ext cx="5949693" cy="134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upa 62">
            <a:extLst>
              <a:ext uri="{FF2B5EF4-FFF2-40B4-BE49-F238E27FC236}">
                <a16:creationId xmlns:a16="http://schemas.microsoft.com/office/drawing/2014/main" id="{10DD59A7-9B31-D547-3E61-25267DFE970B}"/>
              </a:ext>
            </a:extLst>
          </p:cNvPr>
          <p:cNvGrpSpPr/>
          <p:nvPr/>
        </p:nvGrpSpPr>
        <p:grpSpPr>
          <a:xfrm>
            <a:off x="7163809" y="2183564"/>
            <a:ext cx="338554" cy="400110"/>
            <a:chOff x="7219868" y="2211426"/>
            <a:chExt cx="338554" cy="400110"/>
          </a:xfrm>
        </p:grpSpPr>
        <p:sp>
          <p:nvSpPr>
            <p:cNvPr id="61" name="Pierścień 60">
              <a:extLst>
                <a:ext uri="{FF2B5EF4-FFF2-40B4-BE49-F238E27FC236}">
                  <a16:creationId xmlns:a16="http://schemas.microsoft.com/office/drawing/2014/main" id="{52045ECE-90F6-77F2-A6EF-56D4FBF77AA9}"/>
                </a:ext>
              </a:extLst>
            </p:cNvPr>
            <p:cNvSpPr/>
            <p:nvPr/>
          </p:nvSpPr>
          <p:spPr>
            <a:xfrm>
              <a:off x="7234120" y="2267982"/>
              <a:ext cx="303768" cy="303768"/>
            </a:xfrm>
            <a:prstGeom prst="donut">
              <a:avLst>
                <a:gd name="adj" fmla="val 414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  <p:sp>
          <p:nvSpPr>
            <p:cNvPr id="62" name="pole tekstowe 61">
              <a:extLst>
                <a:ext uri="{FF2B5EF4-FFF2-40B4-BE49-F238E27FC236}">
                  <a16:creationId xmlns:a16="http://schemas.microsoft.com/office/drawing/2014/main" id="{9613D94B-C975-63D0-AFB1-5D735276E8FE}"/>
                </a:ext>
              </a:extLst>
            </p:cNvPr>
            <p:cNvSpPr txBox="1"/>
            <p:nvPr/>
          </p:nvSpPr>
          <p:spPr>
            <a:xfrm>
              <a:off x="7219868" y="2211426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pl-PL" sz="2000" dirty="0" err="1"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+</a:t>
              </a:r>
            </a:p>
          </p:txBody>
        </p:sp>
      </p:grpSp>
      <p:cxnSp>
        <p:nvCxnSpPr>
          <p:cNvPr id="64" name="Łącznik prosty ze strzałką 63">
            <a:extLst>
              <a:ext uri="{FF2B5EF4-FFF2-40B4-BE49-F238E27FC236}">
                <a16:creationId xmlns:a16="http://schemas.microsoft.com/office/drawing/2014/main" id="{51EC9F46-CEE8-C726-D249-69E55221BF60}"/>
              </a:ext>
            </a:extLst>
          </p:cNvPr>
          <p:cNvCxnSpPr>
            <a:cxnSpLocks/>
          </p:cNvCxnSpPr>
          <p:nvPr/>
        </p:nvCxnSpPr>
        <p:spPr>
          <a:xfrm>
            <a:off x="6751632" y="2383619"/>
            <a:ext cx="421185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Łącznik prosty ze strzałką 77">
            <a:extLst>
              <a:ext uri="{FF2B5EF4-FFF2-40B4-BE49-F238E27FC236}">
                <a16:creationId xmlns:a16="http://schemas.microsoft.com/office/drawing/2014/main" id="{51F6A001-C62F-1817-7DE3-5CACF99586DD}"/>
              </a:ext>
            </a:extLst>
          </p:cNvPr>
          <p:cNvCxnSpPr>
            <a:cxnSpLocks/>
          </p:cNvCxnSpPr>
          <p:nvPr/>
        </p:nvCxnSpPr>
        <p:spPr>
          <a:xfrm>
            <a:off x="7481829" y="2383619"/>
            <a:ext cx="5766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Obraz 80">
            <a:extLst>
              <a:ext uri="{FF2B5EF4-FFF2-40B4-BE49-F238E27FC236}">
                <a16:creationId xmlns:a16="http://schemas.microsoft.com/office/drawing/2014/main" id="{0750B5AE-E47B-31C9-C230-270DE51F8C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9370" y="1098570"/>
            <a:ext cx="437238" cy="26570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2" name="pole tekstowe 81">
                <a:extLst>
                  <a:ext uri="{FF2B5EF4-FFF2-40B4-BE49-F238E27FC236}">
                    <a16:creationId xmlns:a16="http://schemas.microsoft.com/office/drawing/2014/main" id="{4C6AA347-9754-1A92-3E31-FBD60DC0E550}"/>
                  </a:ext>
                </a:extLst>
              </p:cNvPr>
              <p:cNvSpPr txBox="1"/>
              <p:nvPr/>
            </p:nvSpPr>
            <p:spPr>
              <a:xfrm>
                <a:off x="1681604" y="2571750"/>
                <a:ext cx="1390316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pl-PL" b="1" i="1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 Neue Condensed" panose="02000503000000020004" pitchFamily="2" charset="0"/>
                            <a:cs typeface="Helvetica Neue Condensed" panose="02000503000000020004" pitchFamily="2" charset="0"/>
                          </a:rPr>
                        </m:ctrlPr>
                      </m:accPr>
                      <m:e>
                        <m:r>
                          <a:rPr lang="pl-PL" b="1" i="1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 Neue Condensed" panose="02000503000000020004" pitchFamily="2" charset="0"/>
                            <a:cs typeface="Helvetica Neue Condensed" panose="02000503000000020004" pitchFamily="2" charset="0"/>
                          </a:rPr>
                          <m:t>𝑾</m:t>
                        </m:r>
                        <m:r>
                          <a:rPr lang="pl-PL" b="1" i="1" baseline="-25000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Condensed" panose="02000503000000020004" pitchFamily="2" charset="0"/>
                          </a:rPr>
                          <m:t>↑</m:t>
                        </m:r>
                      </m:e>
                    </m:acc>
                    <m:acc>
                      <m:accPr>
                        <m:chr m:val="⃗"/>
                        <m:ctrlPr>
                          <a:rPr lang="pl-PL" b="1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 Neue Condensed" panose="02000503000000020004" pitchFamily="2" charset="0"/>
                            <a:cs typeface="Helvetica Neue Condensed" panose="02000503000000020004" pitchFamily="2" charset="0"/>
                          </a:rPr>
                        </m:ctrlPr>
                      </m:accPr>
                      <m:e>
                        <m:r>
                          <a:rPr lang="pl-PL" b="1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 Neue Condensed" panose="02000503000000020004" pitchFamily="2" charset="0"/>
                            <a:cs typeface="Helvetica Neue Condensed" panose="02000503000000020004" pitchFamily="2" charset="0"/>
                          </a:rPr>
                          <m:t>𝑬</m:t>
                        </m:r>
                      </m:e>
                    </m:acc>
                  </m:oMath>
                </a14:m>
                <a:r>
                  <a:rPr lang="pl-PL" dirty="0" err="1">
                    <a:solidFill>
                      <a:srgbClr val="C00000"/>
                    </a:solidFill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 +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pl-PL" b="1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 Neue Condensed" panose="02000503000000020004" pitchFamily="2" charset="0"/>
                            <a:cs typeface="Helvetica Neue Condensed" panose="02000503000000020004" pitchFamily="2" charset="0"/>
                          </a:rPr>
                        </m:ctrlPr>
                      </m:accPr>
                      <m:e>
                        <m:r>
                          <a:rPr lang="pl-PL" b="1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 Neue Condensed" panose="02000503000000020004" pitchFamily="2" charset="0"/>
                            <a:cs typeface="Helvetica Neue Condensed" panose="02000503000000020004" pitchFamily="2" charset="0"/>
                          </a:rPr>
                          <m:t>𝑩</m:t>
                        </m:r>
                        <m:r>
                          <a:rPr lang="pl-PL" b="1" i="1" baseline="-25000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Condensed" panose="02000503000000020004" pitchFamily="2" charset="0"/>
                          </a:rPr>
                          <m:t>↑</m:t>
                        </m:r>
                      </m:e>
                    </m:acc>
                  </m:oMath>
                </a14:m>
                <a:endParaRPr lang="pl-PL" dirty="0" err="1">
                  <a:solidFill>
                    <a:srgbClr val="C00000"/>
                  </a:solidFill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</p:txBody>
          </p:sp>
        </mc:Choice>
        <mc:Fallback xmlns="">
          <p:sp>
            <p:nvSpPr>
              <p:cNvPr id="82" name="pole tekstowe 81">
                <a:extLst>
                  <a:ext uri="{FF2B5EF4-FFF2-40B4-BE49-F238E27FC236}">
                    <a16:creationId xmlns:a16="http://schemas.microsoft.com/office/drawing/2014/main" id="{4FF02128-7F20-FE3A-470C-2C01D9B3F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604" y="2571750"/>
                <a:ext cx="1390316" cy="310598"/>
              </a:xfrm>
              <a:prstGeom prst="rect">
                <a:avLst/>
              </a:prstGeom>
              <a:blipFill>
                <a:blip r:embed="rId7"/>
                <a:stretch>
                  <a:fillRect l="-5455" t="-11538" b="-3846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pole tekstowe 82">
                <a:extLst>
                  <a:ext uri="{FF2B5EF4-FFF2-40B4-BE49-F238E27FC236}">
                    <a16:creationId xmlns:a16="http://schemas.microsoft.com/office/drawing/2014/main" id="{3C48F73B-2819-3761-D63B-DBA36A81652F}"/>
                  </a:ext>
                </a:extLst>
              </p:cNvPr>
              <p:cNvSpPr txBox="1"/>
              <p:nvPr/>
            </p:nvSpPr>
            <p:spPr>
              <a:xfrm>
                <a:off x="5123519" y="2584849"/>
                <a:ext cx="1229629" cy="3334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pl-PL" b="1" i="1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 Neue Condensed" panose="02000503000000020004" pitchFamily="2" charset="0"/>
                            <a:cs typeface="Helvetica Neue Condensed" panose="02000503000000020004" pitchFamily="2" charset="0"/>
                          </a:rPr>
                        </m:ctrlPr>
                      </m:accPr>
                      <m:e>
                        <m:r>
                          <a:rPr lang="pl-PL" b="1" i="1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 Neue Condensed" panose="02000503000000020004" pitchFamily="2" charset="0"/>
                            <a:cs typeface="Helvetica Neue Condensed" panose="02000503000000020004" pitchFamily="2" charset="0"/>
                          </a:rPr>
                          <m:t>𝑾</m:t>
                        </m:r>
                        <m:r>
                          <a:rPr lang="pl-PL" b="1" i="1" baseline="-25000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Condensed" panose="02000503000000020004" pitchFamily="2" charset="0"/>
                          </a:rPr>
                          <m:t>↓</m:t>
                        </m:r>
                      </m:e>
                    </m:acc>
                    <m:acc>
                      <m:accPr>
                        <m:chr m:val="⃗"/>
                        <m:ctrlPr>
                          <a:rPr lang="pl-PL" b="1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 Neue Condensed" panose="02000503000000020004" pitchFamily="2" charset="0"/>
                            <a:cs typeface="Helvetica Neue Condensed" panose="02000503000000020004" pitchFamily="2" charset="0"/>
                          </a:rPr>
                        </m:ctrlPr>
                      </m:accPr>
                      <m:e>
                        <m:r>
                          <a:rPr lang="pl-PL" b="1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 Neue Condensed" panose="02000503000000020004" pitchFamily="2" charset="0"/>
                            <a:cs typeface="Helvetica Neue Condensed" panose="02000503000000020004" pitchFamily="2" charset="0"/>
                          </a:rPr>
                          <m:t>𝑬</m:t>
                        </m:r>
                        <m:r>
                          <a:rPr lang="pl-PL" b="1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 Neue Condensed" panose="02000503000000020004" pitchFamily="2" charset="0"/>
                            <a:cs typeface="Helvetica Neue Condensed" panose="02000503000000020004" pitchFamily="2" charset="0"/>
                          </a:rPr>
                          <m:t>′</m:t>
                        </m:r>
                      </m:e>
                    </m:acc>
                  </m:oMath>
                </a14:m>
                <a:r>
                  <a:rPr lang="pl-PL" dirty="0" err="1">
                    <a:solidFill>
                      <a:srgbClr val="C00000"/>
                    </a:solidFill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 +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pl-PL" b="1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 Neue Condensed" panose="02000503000000020004" pitchFamily="2" charset="0"/>
                            <a:cs typeface="Helvetica Neue Condensed" panose="02000503000000020004" pitchFamily="2" charset="0"/>
                          </a:rPr>
                        </m:ctrlPr>
                      </m:accPr>
                      <m:e>
                        <m:r>
                          <a:rPr lang="pl-PL" b="1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elvetica Neue Condensed" panose="02000503000000020004" pitchFamily="2" charset="0"/>
                            <a:cs typeface="Helvetica Neue Condensed" panose="02000503000000020004" pitchFamily="2" charset="0"/>
                          </a:rPr>
                          <m:t>𝑩</m:t>
                        </m:r>
                        <m:r>
                          <a:rPr lang="pl-PL" b="1" i="1" baseline="-25000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Condensed" panose="02000503000000020004" pitchFamily="2" charset="0"/>
                          </a:rPr>
                          <m:t>↓</m:t>
                        </m:r>
                      </m:e>
                    </m:acc>
                  </m:oMath>
                </a14:m>
                <a:endParaRPr lang="pl-PL" dirty="0" err="1">
                  <a:solidFill>
                    <a:srgbClr val="C00000"/>
                  </a:solidFill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</p:txBody>
          </p:sp>
        </mc:Choice>
        <mc:Fallback xmlns="">
          <p:sp>
            <p:nvSpPr>
              <p:cNvPr id="83" name="pole tekstowe 82">
                <a:extLst>
                  <a:ext uri="{FF2B5EF4-FFF2-40B4-BE49-F238E27FC236}">
                    <a16:creationId xmlns:a16="http://schemas.microsoft.com/office/drawing/2014/main" id="{E0F68AE8-46B4-F805-C646-5D3320E56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519" y="2584849"/>
                <a:ext cx="1229629" cy="333489"/>
              </a:xfrm>
              <a:prstGeom prst="rect">
                <a:avLst/>
              </a:prstGeom>
              <a:blipFill>
                <a:blip r:embed="rId8"/>
                <a:stretch>
                  <a:fillRect l="-7143" t="-3704" r="-1020" b="-4074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Łącznik prosty 84">
            <a:extLst>
              <a:ext uri="{FF2B5EF4-FFF2-40B4-BE49-F238E27FC236}">
                <a16:creationId xmlns:a16="http://schemas.microsoft.com/office/drawing/2014/main" id="{0B855551-E8DB-437F-2055-985C7E6B22D9}"/>
              </a:ext>
            </a:extLst>
          </p:cNvPr>
          <p:cNvCxnSpPr/>
          <p:nvPr/>
        </p:nvCxnSpPr>
        <p:spPr>
          <a:xfrm>
            <a:off x="3571389" y="2882348"/>
            <a:ext cx="410529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Łącznik prosty 85">
            <a:extLst>
              <a:ext uri="{FF2B5EF4-FFF2-40B4-BE49-F238E27FC236}">
                <a16:creationId xmlns:a16="http://schemas.microsoft.com/office/drawing/2014/main" id="{4BEDD04D-FB87-E73B-29AE-C4088BA54BA6}"/>
              </a:ext>
            </a:extLst>
          </p:cNvPr>
          <p:cNvCxnSpPr>
            <a:cxnSpLocks/>
          </p:cNvCxnSpPr>
          <p:nvPr/>
        </p:nvCxnSpPr>
        <p:spPr>
          <a:xfrm flipV="1">
            <a:off x="3981919" y="2583674"/>
            <a:ext cx="410529" cy="298674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Łącznik prosty 87">
            <a:extLst>
              <a:ext uri="{FF2B5EF4-FFF2-40B4-BE49-F238E27FC236}">
                <a16:creationId xmlns:a16="http://schemas.microsoft.com/office/drawing/2014/main" id="{595F2B70-5C00-7608-B76C-6D62F48CBAC1}"/>
              </a:ext>
            </a:extLst>
          </p:cNvPr>
          <p:cNvCxnSpPr>
            <a:cxnSpLocks/>
          </p:cNvCxnSpPr>
          <p:nvPr/>
        </p:nvCxnSpPr>
        <p:spPr>
          <a:xfrm flipV="1">
            <a:off x="3981918" y="2543888"/>
            <a:ext cx="0" cy="33699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Łącznik prosty 89">
            <a:extLst>
              <a:ext uri="{FF2B5EF4-FFF2-40B4-BE49-F238E27FC236}">
                <a16:creationId xmlns:a16="http://schemas.microsoft.com/office/drawing/2014/main" id="{E1723E53-7ED5-04CF-BD4F-F2F7D05FF0C0}"/>
              </a:ext>
            </a:extLst>
          </p:cNvPr>
          <p:cNvCxnSpPr>
            <a:cxnSpLocks/>
          </p:cNvCxnSpPr>
          <p:nvPr/>
        </p:nvCxnSpPr>
        <p:spPr>
          <a:xfrm flipH="1">
            <a:off x="3606706" y="2880257"/>
            <a:ext cx="785742" cy="13421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4254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C53F04C-B81E-9DE6-2430-31A701212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GPT-3: total weights count = </a:t>
            </a:r>
            <a:r>
              <a:rPr lang="pl-PL" b="1"/>
              <a:t>175,181,291,520</a:t>
            </a:r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FFA0E0EE-1890-5F29-1D14-04F82BBA1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234" y="1166213"/>
            <a:ext cx="5997498" cy="359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6182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1275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C078E78-DFAB-7B69-9283-B619994EA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2609"/>
            <a:ext cx="8229600" cy="857250"/>
          </a:xfrm>
        </p:spPr>
        <p:txBody>
          <a:bodyPr/>
          <a:lstStyle/>
          <a:p>
            <a:r>
              <a:rPr lang="pl-PL"/>
              <a:t>MLP store facts</a:t>
            </a:r>
          </a:p>
        </p:txBody>
      </p:sp>
    </p:spTree>
    <p:extLst>
      <p:ext uri="{BB962C8B-B14F-4D97-AF65-F5344CB8AC3E}">
        <p14:creationId xmlns:p14="http://schemas.microsoft.com/office/powerpoint/2010/main" val="805586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7EA9E-AD46-160F-BE6C-D732C3AC1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B4F92360-BCA9-82DC-0575-6C27EE42D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268" y="825902"/>
            <a:ext cx="4475463" cy="316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123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A4B36-54E9-07C0-45DB-A319E8BC0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a 18">
            <a:extLst>
              <a:ext uri="{FF2B5EF4-FFF2-40B4-BE49-F238E27FC236}">
                <a16:creationId xmlns:a16="http://schemas.microsoft.com/office/drawing/2014/main" id="{8E560C40-EE8B-C6B0-D7BD-A55550D66019}"/>
              </a:ext>
            </a:extLst>
          </p:cNvPr>
          <p:cNvGrpSpPr/>
          <p:nvPr/>
        </p:nvGrpSpPr>
        <p:grpSpPr>
          <a:xfrm>
            <a:off x="3374494" y="136696"/>
            <a:ext cx="1346694" cy="3206889"/>
            <a:chOff x="5866884" y="92727"/>
            <a:chExt cx="1448733" cy="4150425"/>
          </a:xfrm>
        </p:grpSpPr>
        <p:grpSp>
          <p:nvGrpSpPr>
            <p:cNvPr id="4" name="Grupa 3">
              <a:extLst>
                <a:ext uri="{FF2B5EF4-FFF2-40B4-BE49-F238E27FC236}">
                  <a16:creationId xmlns:a16="http://schemas.microsoft.com/office/drawing/2014/main" id="{91F7F074-5E91-045D-91D0-2CFEE9AD3D10}"/>
                </a:ext>
              </a:extLst>
            </p:cNvPr>
            <p:cNvGrpSpPr/>
            <p:nvPr/>
          </p:nvGrpSpPr>
          <p:grpSpPr>
            <a:xfrm>
              <a:off x="5866884" y="1122358"/>
              <a:ext cx="1448733" cy="3120794"/>
              <a:chOff x="4448831" y="591178"/>
              <a:chExt cx="1448733" cy="3558789"/>
            </a:xfrm>
          </p:grpSpPr>
          <p:pic>
            <p:nvPicPr>
              <p:cNvPr id="5" name="Obraz 4">
                <a:extLst>
                  <a:ext uri="{FF2B5EF4-FFF2-40B4-BE49-F238E27FC236}">
                    <a16:creationId xmlns:a16="http://schemas.microsoft.com/office/drawing/2014/main" id="{972AA982-005B-7BFA-2F5E-D69AA49954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48831" y="1127000"/>
                <a:ext cx="1448733" cy="1431486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pole tekstowe 5">
                    <a:extLst>
                      <a:ext uri="{FF2B5EF4-FFF2-40B4-BE49-F238E27FC236}">
                        <a16:creationId xmlns:a16="http://schemas.microsoft.com/office/drawing/2014/main" id="{C88EA51C-3209-70E1-0368-908D5E1F3244}"/>
                      </a:ext>
                    </a:extLst>
                  </p:cNvPr>
                  <p:cNvSpPr txBox="1"/>
                  <p:nvPr/>
                </p:nvSpPr>
                <p:spPr>
                  <a:xfrm>
                    <a:off x="4634514" y="591178"/>
                    <a:ext cx="1077356" cy="37114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pl-PL" sz="1200" i="1" dirty="0" err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Helvetica Neue Condensed" panose="02000503000000020004" pitchFamily="2" charset="0"/>
                                  <a:cs typeface="Helvetica Neue Condensed" panose="02000503000000020004" pitchFamily="2" charset="0"/>
                                </a:rPr>
                              </m:ctrlPr>
                            </m:sSubSupPr>
                            <m:e>
                              <m:r>
                                <a:rPr lang="pl-PL" sz="1200" b="0" i="1" dirty="0" err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Helvetica Neue Condensed" panose="02000503000000020004" pitchFamily="2" charset="0"/>
                                  <a:cs typeface="Helvetica Neue Condensed" panose="02000503000000020004" pitchFamily="2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pl-PL" sz="1200" b="0" i="1" dirty="0" err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Helvetica Neue Condensed" panose="02000503000000020004" pitchFamily="2" charset="0"/>
                                  <a:cs typeface="Helvetica Neue Condensed" panose="02000503000000020004" pitchFamily="2" charset="0"/>
                                </a:rPr>
                                <m:t>𝐾</m:t>
                              </m:r>
                            </m:sub>
                            <m:sup>
                              <m:r>
                                <a:rPr lang="pl-PL" sz="1200" b="0" i="1" dirty="0" err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Helvetica Neue Condensed" panose="02000503000000020004" pitchFamily="2" charset="0"/>
                                  <a:cs typeface="Helvetica Neue Condensed" panose="02000503000000020004" pitchFamily="2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pl-PL" sz="1200" b="0" i="1" dirty="0" err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pl-PL" sz="1200" i="1" dirty="0" err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Helvetica Neue Condensed" panose="02000503000000020004" pitchFamily="2" charset="0"/>
                                  <a:cs typeface="Helvetica Neue Condensed" panose="02000503000000020004" pitchFamily="2" charset="0"/>
                                </a:rPr>
                              </m:ctrlPr>
                            </m:sSubSupPr>
                            <m:e>
                              <m:r>
                                <a:rPr lang="pl-PL" sz="1200" i="1" dirty="0" err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Helvetica Neue Condensed" panose="02000503000000020004" pitchFamily="2" charset="0"/>
                                  <a:cs typeface="Helvetica Neue Condensed" panose="02000503000000020004" pitchFamily="2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pl-PL" sz="1200" b="0" i="1" dirty="0" err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Helvetica Neue Condensed" panose="02000503000000020004" pitchFamily="2" charset="0"/>
                                  <a:cs typeface="Helvetica Neue Condensed" panose="02000503000000020004" pitchFamily="2" charset="0"/>
                                </a:rPr>
                                <m:t>𝑄</m:t>
                              </m:r>
                            </m:sub>
                            <m:sup>
                              <m:r>
                                <a:rPr lang="pl-PL" sz="1200" i="1" dirty="0" err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Helvetica Neue Condensed" panose="02000503000000020004" pitchFamily="2" charset="0"/>
                                  <a:cs typeface="Helvetica Neue Condensed" panose="02000503000000020004" pitchFamily="2" charset="0"/>
                                </a:rPr>
                                <m:t>(1)</m:t>
                              </m:r>
                            </m:sup>
                          </m:sSubSup>
                        </m:oMath>
                      </m:oMathPara>
                    </a14:m>
                    <a:endParaRPr lang="pl-PL" sz="1200" dirty="0" err="1">
                      <a:solidFill>
                        <a:srgbClr val="C00000"/>
                      </a:solidFill>
                      <a:ea typeface="Helvetica Neue Condensed" panose="02000503000000020004" pitchFamily="2" charset="0"/>
                      <a:cs typeface="Helvetica Neue Condensed" panose="02000503000000020004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6" name="pole tekstowe 5">
                    <a:extLst>
                      <a:ext uri="{FF2B5EF4-FFF2-40B4-BE49-F238E27FC236}">
                        <a16:creationId xmlns:a16="http://schemas.microsoft.com/office/drawing/2014/main" id="{C8E0A0E3-DAA2-A34E-8251-1D0796121E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34514" y="591178"/>
                    <a:ext cx="1077356" cy="37114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4762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pl-P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pole tekstowe 9">
                    <a:extLst>
                      <a:ext uri="{FF2B5EF4-FFF2-40B4-BE49-F238E27FC236}">
                        <a16:creationId xmlns:a16="http://schemas.microsoft.com/office/drawing/2014/main" id="{62550C47-0C1F-45B8-5CFC-963AAC4483A8}"/>
                      </a:ext>
                    </a:extLst>
                  </p:cNvPr>
                  <p:cNvSpPr txBox="1"/>
                  <p:nvPr/>
                </p:nvSpPr>
                <p:spPr>
                  <a:xfrm>
                    <a:off x="4590083" y="2913362"/>
                    <a:ext cx="1166227" cy="48906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pl-PL" sz="1200" i="1" dirty="0" err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Helvetica Neue Condensed" panose="02000503000000020004" pitchFamily="2" charset="0"/>
                                  <a:cs typeface="Helvetica Neue Condensed" panose="02000503000000020004" pitchFamily="2" charset="0"/>
                                </a:rPr>
                              </m:ctrlPr>
                            </m:sSubSupPr>
                            <m:e>
                              <m:r>
                                <a:rPr lang="pl-PL" sz="1200" b="0" i="1" dirty="0" err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Helvetica Neue Condensed" panose="02000503000000020004" pitchFamily="2" charset="0"/>
                                  <a:cs typeface="Helvetica Neue Condensed" panose="02000503000000020004" pitchFamily="2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pl-PL" sz="1200" b="0" i="1" dirty="0" err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Helvetica Neue Condensed" panose="02000503000000020004" pitchFamily="2" charset="0"/>
                                  <a:cs typeface="Helvetica Neue Condensed" panose="02000503000000020004" pitchFamily="2" charset="0"/>
                                </a:rPr>
                                <m:t>𝑉</m:t>
                              </m:r>
                            </m:sub>
                            <m:sup>
                              <m:r>
                                <a:rPr lang="pl-PL" sz="1200" b="0" i="1" dirty="0" err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Helvetica Neue Condensed" panose="02000503000000020004" pitchFamily="2" charset="0"/>
                                  <a:cs typeface="Helvetica Neue Condensed" panose="02000503000000020004" pitchFamily="2" charset="0"/>
                                </a:rPr>
                                <m:t>(1)</m:t>
                              </m:r>
                            </m:sup>
                          </m:sSubSup>
                        </m:oMath>
                      </m:oMathPara>
                    </a14:m>
                    <a:endParaRPr lang="pl-PL" sz="1200"/>
                  </a:p>
                </p:txBody>
              </p:sp>
            </mc:Choice>
            <mc:Fallback xmlns="">
              <p:sp>
                <p:nvSpPr>
                  <p:cNvPr id="10" name="pole tekstowe 9">
                    <a:extLst>
                      <a:ext uri="{FF2B5EF4-FFF2-40B4-BE49-F238E27FC236}">
                        <a16:creationId xmlns:a16="http://schemas.microsoft.com/office/drawing/2014/main" id="{AC4A1A6C-8EDD-8DDE-D328-8AD7234339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90083" y="2913362"/>
                    <a:ext cx="1166227" cy="48906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l-P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pole tekstowe 10">
                    <a:extLst>
                      <a:ext uri="{FF2B5EF4-FFF2-40B4-BE49-F238E27FC236}">
                        <a16:creationId xmlns:a16="http://schemas.microsoft.com/office/drawing/2014/main" id="{AC3ABCC2-A977-D7FA-295F-93BAFA90ED36}"/>
                      </a:ext>
                    </a:extLst>
                  </p:cNvPr>
                  <p:cNvSpPr txBox="1"/>
                  <p:nvPr/>
                </p:nvSpPr>
                <p:spPr>
                  <a:xfrm>
                    <a:off x="4590082" y="3706330"/>
                    <a:ext cx="1166227" cy="44363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pl-PL" sz="1200" b="1" i="1" dirty="0" err="1" smtClean="0">
                                <a:latin typeface="Cambria Math" panose="02040503050406030204" pitchFamily="18" charset="0"/>
                                <a:ea typeface="Helvetica Neue Condensed" panose="02000503000000020004" pitchFamily="2" charset="0"/>
                                <a:cs typeface="Helvetica Neue Condensed" panose="02000503000000020004" pitchFamily="2" charset="0"/>
                              </a:rPr>
                            </m:ctrlPr>
                          </m:accPr>
                          <m:e>
                            <m:r>
                              <a:rPr lang="pl-PL" sz="1200" b="1" i="1" dirty="0" err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 Condensed" panose="02000503000000020004" pitchFamily="2" charset="0"/>
                              </a:rPr>
                              <m:t>∆</m:t>
                            </m:r>
                            <m:r>
                              <a:rPr lang="pl-PL" sz="1200" b="1" i="1" dirty="0" err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 Condensed" panose="02000503000000020004" pitchFamily="2" charset="0"/>
                              </a:rPr>
                              <m:t>𝑩𝒓𝒊𝒕𝒂𝒊𝒏</m:t>
                            </m:r>
                          </m:e>
                        </m:acc>
                      </m:oMath>
                    </a14:m>
                    <a:r>
                      <a:rPr lang="pl-PL" sz="1200" baseline="30000"/>
                      <a:t>(1)</a:t>
                    </a:r>
                  </a:p>
                </p:txBody>
              </p:sp>
            </mc:Choice>
            <mc:Fallback xmlns="">
              <p:sp>
                <p:nvSpPr>
                  <p:cNvPr id="11" name="pole tekstowe 10">
                    <a:extLst>
                      <a:ext uri="{FF2B5EF4-FFF2-40B4-BE49-F238E27FC236}">
                        <a16:creationId xmlns:a16="http://schemas.microsoft.com/office/drawing/2014/main" id="{AC3ABCC2-A977-D7FA-295F-93BAFA90ED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90082" y="3706330"/>
                    <a:ext cx="1166227" cy="44363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l-P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Łącznik prosty ze strzałką 11">
                <a:extLst>
                  <a:ext uri="{FF2B5EF4-FFF2-40B4-BE49-F238E27FC236}">
                    <a16:creationId xmlns:a16="http://schemas.microsoft.com/office/drawing/2014/main" id="{DB1760C7-D81F-FCE2-D4D3-51B0F8066A07}"/>
                  </a:ext>
                </a:extLst>
              </p:cNvPr>
              <p:cNvCxnSpPr>
                <a:stCxn id="5" idx="2"/>
                <a:endCxn id="10" idx="0"/>
              </p:cNvCxnSpPr>
              <p:nvPr/>
            </p:nvCxnSpPr>
            <p:spPr>
              <a:xfrm>
                <a:off x="5173197" y="2558486"/>
                <a:ext cx="0" cy="354876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Łącznik prosty ze strzałką 12">
                <a:extLst>
                  <a:ext uri="{FF2B5EF4-FFF2-40B4-BE49-F238E27FC236}">
                    <a16:creationId xmlns:a16="http://schemas.microsoft.com/office/drawing/2014/main" id="{5DD15E26-2C1E-5144-94A7-14E142C5548C}"/>
                  </a:ext>
                </a:extLst>
              </p:cNvPr>
              <p:cNvCxnSpPr/>
              <p:nvPr/>
            </p:nvCxnSpPr>
            <p:spPr>
              <a:xfrm flipH="1">
                <a:off x="5173194" y="3351454"/>
                <a:ext cx="1" cy="354876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" name="Obraz 15">
              <a:extLst>
                <a:ext uri="{FF2B5EF4-FFF2-40B4-BE49-F238E27FC236}">
                  <a16:creationId xmlns:a16="http://schemas.microsoft.com/office/drawing/2014/main" id="{D25F64F7-3954-EE24-493B-DECAE3145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28270" y="530829"/>
              <a:ext cx="1325953" cy="122971"/>
            </a:xfrm>
            <a:prstGeom prst="rect">
              <a:avLst/>
            </a:prstGeom>
          </p:spPr>
        </p:pic>
        <p:cxnSp>
          <p:nvCxnSpPr>
            <p:cNvPr id="17" name="Łącznik prosty ze strzałką 16">
              <a:extLst>
                <a:ext uri="{FF2B5EF4-FFF2-40B4-BE49-F238E27FC236}">
                  <a16:creationId xmlns:a16="http://schemas.microsoft.com/office/drawing/2014/main" id="{8795969C-1A71-571B-3B54-EF70F6A97090}"/>
                </a:ext>
              </a:extLst>
            </p:cNvPr>
            <p:cNvCxnSpPr/>
            <p:nvPr/>
          </p:nvCxnSpPr>
          <p:spPr>
            <a:xfrm flipH="1">
              <a:off x="6591246" y="750720"/>
              <a:ext cx="1" cy="31120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pole tekstowe 17">
                  <a:extLst>
                    <a:ext uri="{FF2B5EF4-FFF2-40B4-BE49-F238E27FC236}">
                      <a16:creationId xmlns:a16="http://schemas.microsoft.com/office/drawing/2014/main" id="{D1F2FAED-F1CE-0A96-E2C1-AB4C6CB9870A}"/>
                    </a:ext>
                  </a:extLst>
                </p:cNvPr>
                <p:cNvSpPr txBox="1"/>
                <p:nvPr/>
              </p:nvSpPr>
              <p:spPr>
                <a:xfrm>
                  <a:off x="6192018" y="92727"/>
                  <a:ext cx="476759" cy="3875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pl-PL" sz="1200" b="1" i="1" dirty="0" err="1" smtClean="0">
                                <a:latin typeface="Cambria Math" panose="02040503050406030204" pitchFamily="18" charset="0"/>
                                <a:ea typeface="Helvetica Neue Condensed" panose="02000503000000020004" pitchFamily="2" charset="0"/>
                                <a:cs typeface="Helvetica Neue Condensed" panose="02000503000000020004" pitchFamily="2" charset="0"/>
                              </a:rPr>
                            </m:ctrlPr>
                          </m:accPr>
                          <m:e>
                            <m:r>
                              <a:rPr lang="pl-PL" sz="1200" b="1" i="1" dirty="0" err="1" smtClean="0">
                                <a:latin typeface="Cambria Math" panose="02040503050406030204" pitchFamily="18" charset="0"/>
                                <a:ea typeface="Helvetica Neue Condensed" panose="02000503000000020004" pitchFamily="2" charset="0"/>
                                <a:cs typeface="Helvetica Neue Condensed" panose="02000503000000020004" pitchFamily="2" charset="0"/>
                              </a:rPr>
                              <m:t>𝑩𝒓𝒊𝒕𝒂𝒊𝒏</m:t>
                            </m:r>
                          </m:e>
                        </m:acc>
                      </m:oMath>
                    </m:oMathPara>
                  </a14:m>
                  <a:endParaRPr lang="pl-PL" sz="1200"/>
                </a:p>
              </p:txBody>
            </p:sp>
          </mc:Choice>
          <mc:Fallback xmlns="">
            <p:sp>
              <p:nvSpPr>
                <p:cNvPr id="18" name="pole tekstowe 17">
                  <a:extLst>
                    <a:ext uri="{FF2B5EF4-FFF2-40B4-BE49-F238E27FC236}">
                      <a16:creationId xmlns:a16="http://schemas.microsoft.com/office/drawing/2014/main" id="{D1F2FAED-F1CE-0A96-E2C1-AB4C6CB987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2018" y="92727"/>
                  <a:ext cx="476759" cy="387543"/>
                </a:xfrm>
                <a:prstGeom prst="rect">
                  <a:avLst/>
                </a:prstGeom>
                <a:blipFill>
                  <a:blip r:embed="rId7"/>
                  <a:stretch>
                    <a:fillRect r="-58333"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9EA5096-0AE7-F19B-A5E8-319F9F6C8C99}"/>
              </a:ext>
            </a:extLst>
          </p:cNvPr>
          <p:cNvGrpSpPr/>
          <p:nvPr/>
        </p:nvGrpSpPr>
        <p:grpSpPr>
          <a:xfrm>
            <a:off x="6902701" y="141741"/>
            <a:ext cx="1346694" cy="3201844"/>
            <a:chOff x="5866884" y="99256"/>
            <a:chExt cx="1448733" cy="4143896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6F614FC4-D6C6-FC82-7D6B-1669747C9F6D}"/>
                </a:ext>
              </a:extLst>
            </p:cNvPr>
            <p:cNvGrpSpPr/>
            <p:nvPr/>
          </p:nvGrpSpPr>
          <p:grpSpPr>
            <a:xfrm>
              <a:off x="5866884" y="1122358"/>
              <a:ext cx="1448733" cy="3120794"/>
              <a:chOff x="4448831" y="591178"/>
              <a:chExt cx="1448733" cy="3558789"/>
            </a:xfrm>
          </p:grpSpPr>
          <p:pic>
            <p:nvPicPr>
              <p:cNvPr id="25" name="Obraz 24">
                <a:extLst>
                  <a:ext uri="{FF2B5EF4-FFF2-40B4-BE49-F238E27FC236}">
                    <a16:creationId xmlns:a16="http://schemas.microsoft.com/office/drawing/2014/main" id="{E3FDC7B5-BB94-DBB3-66A7-435FEC533B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48831" y="1127000"/>
                <a:ext cx="1448733" cy="1431486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pole tekstowe 25">
                    <a:extLst>
                      <a:ext uri="{FF2B5EF4-FFF2-40B4-BE49-F238E27FC236}">
                        <a16:creationId xmlns:a16="http://schemas.microsoft.com/office/drawing/2014/main" id="{840E99E3-5732-2074-C0FE-E9A07572748C}"/>
                      </a:ext>
                    </a:extLst>
                  </p:cNvPr>
                  <p:cNvSpPr txBox="1"/>
                  <p:nvPr/>
                </p:nvSpPr>
                <p:spPr>
                  <a:xfrm>
                    <a:off x="4634514" y="591178"/>
                    <a:ext cx="1077356" cy="37114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pl-PL" sz="1200" i="1" dirty="0" err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Helvetica Neue Condensed" panose="02000503000000020004" pitchFamily="2" charset="0"/>
                                  <a:cs typeface="Helvetica Neue Condensed" panose="02000503000000020004" pitchFamily="2" charset="0"/>
                                </a:rPr>
                              </m:ctrlPr>
                            </m:sSubSupPr>
                            <m:e>
                              <m:r>
                                <a:rPr lang="pl-PL" sz="1200" b="0" i="1" dirty="0" err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Helvetica Neue Condensed" panose="02000503000000020004" pitchFamily="2" charset="0"/>
                                  <a:cs typeface="Helvetica Neue Condensed" panose="02000503000000020004" pitchFamily="2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pl-PL" sz="1200" b="0" i="1" dirty="0" err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Helvetica Neue Condensed" panose="02000503000000020004" pitchFamily="2" charset="0"/>
                                  <a:cs typeface="Helvetica Neue Condensed" panose="02000503000000020004" pitchFamily="2" charset="0"/>
                                </a:rPr>
                                <m:t>𝐾</m:t>
                              </m:r>
                            </m:sub>
                            <m:sup>
                              <m:r>
                                <a:rPr lang="pl-PL" sz="1200" b="0" i="1" dirty="0" err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Helvetica Neue Condensed" panose="02000503000000020004" pitchFamily="2" charset="0"/>
                                  <a:cs typeface="Helvetica Neue Condensed" panose="02000503000000020004" pitchFamily="2" charset="0"/>
                                </a:rPr>
                                <m:t>(3)</m:t>
                              </m:r>
                            </m:sup>
                          </m:sSubSup>
                          <m:r>
                            <a:rPr lang="pl-PL" sz="1200" b="0" i="1" dirty="0" err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pl-PL" sz="1200" i="1" dirty="0" err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Helvetica Neue Condensed" panose="02000503000000020004" pitchFamily="2" charset="0"/>
                                  <a:cs typeface="Helvetica Neue Condensed" panose="02000503000000020004" pitchFamily="2" charset="0"/>
                                </a:rPr>
                              </m:ctrlPr>
                            </m:sSubSupPr>
                            <m:e>
                              <m:r>
                                <a:rPr lang="pl-PL" sz="1200" i="1" dirty="0" err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Helvetica Neue Condensed" panose="02000503000000020004" pitchFamily="2" charset="0"/>
                                  <a:cs typeface="Helvetica Neue Condensed" panose="02000503000000020004" pitchFamily="2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pl-PL" sz="1200" b="0" i="1" dirty="0" err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Helvetica Neue Condensed" panose="02000503000000020004" pitchFamily="2" charset="0"/>
                                  <a:cs typeface="Helvetica Neue Condensed" panose="02000503000000020004" pitchFamily="2" charset="0"/>
                                </a:rPr>
                                <m:t>𝑄</m:t>
                              </m:r>
                            </m:sub>
                            <m:sup>
                              <m:r>
                                <a:rPr lang="pl-PL" sz="1200" i="1" dirty="0" err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Helvetica Neue Condensed" panose="02000503000000020004" pitchFamily="2" charset="0"/>
                                  <a:cs typeface="Helvetica Neue Condensed" panose="02000503000000020004" pitchFamily="2" charset="0"/>
                                </a:rPr>
                                <m:t>(</m:t>
                              </m:r>
                              <m:r>
                                <a:rPr lang="pl-PL" sz="1200" b="0" i="1" dirty="0" err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Helvetica Neue Condensed" panose="02000503000000020004" pitchFamily="2" charset="0"/>
                                  <a:cs typeface="Helvetica Neue Condensed" panose="02000503000000020004" pitchFamily="2" charset="0"/>
                                </a:rPr>
                                <m:t>3</m:t>
                              </m:r>
                              <m:r>
                                <a:rPr lang="pl-PL" sz="1200" i="1" dirty="0" err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Helvetica Neue Condensed" panose="02000503000000020004" pitchFamily="2" charset="0"/>
                                  <a:cs typeface="Helvetica Neue Condensed" panose="02000503000000020004" pitchFamily="2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pl-PL" sz="1200" dirty="0" err="1">
                      <a:solidFill>
                        <a:srgbClr val="C00000"/>
                      </a:solidFill>
                      <a:ea typeface="Helvetica Neue Condensed" panose="02000503000000020004" pitchFamily="2" charset="0"/>
                      <a:cs typeface="Helvetica Neue Condensed" panose="02000503000000020004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26" name="pole tekstowe 25">
                    <a:extLst>
                      <a:ext uri="{FF2B5EF4-FFF2-40B4-BE49-F238E27FC236}">
                        <a16:creationId xmlns:a16="http://schemas.microsoft.com/office/drawing/2014/main" id="{7BA5989D-CF11-D056-E1CC-AA3E06DBBC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34514" y="591178"/>
                    <a:ext cx="1077356" cy="3711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4762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pl-P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pole tekstowe 26">
                    <a:extLst>
                      <a:ext uri="{FF2B5EF4-FFF2-40B4-BE49-F238E27FC236}">
                        <a16:creationId xmlns:a16="http://schemas.microsoft.com/office/drawing/2014/main" id="{AF722143-13AB-4E96-13DA-9EB68BD59D3E}"/>
                      </a:ext>
                    </a:extLst>
                  </p:cNvPr>
                  <p:cNvSpPr txBox="1"/>
                  <p:nvPr/>
                </p:nvSpPr>
                <p:spPr>
                  <a:xfrm>
                    <a:off x="4590083" y="2913362"/>
                    <a:ext cx="1166227" cy="48906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pl-PL" sz="1200" i="1" dirty="0" err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Helvetica Neue Condensed" panose="02000503000000020004" pitchFamily="2" charset="0"/>
                                  <a:cs typeface="Helvetica Neue Condensed" panose="02000503000000020004" pitchFamily="2" charset="0"/>
                                </a:rPr>
                              </m:ctrlPr>
                            </m:sSubSupPr>
                            <m:e>
                              <m:r>
                                <a:rPr lang="pl-PL" sz="1200" b="0" i="1" dirty="0" err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Helvetica Neue Condensed" panose="02000503000000020004" pitchFamily="2" charset="0"/>
                                  <a:cs typeface="Helvetica Neue Condensed" panose="02000503000000020004" pitchFamily="2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pl-PL" sz="1200" b="0" i="1" dirty="0" err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Helvetica Neue Condensed" panose="02000503000000020004" pitchFamily="2" charset="0"/>
                                  <a:cs typeface="Helvetica Neue Condensed" panose="02000503000000020004" pitchFamily="2" charset="0"/>
                                </a:rPr>
                                <m:t>𝑉</m:t>
                              </m:r>
                            </m:sub>
                            <m:sup>
                              <m:r>
                                <a:rPr lang="pl-PL" sz="1200" b="0" i="1" dirty="0" err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Helvetica Neue Condensed" panose="02000503000000020004" pitchFamily="2" charset="0"/>
                                  <a:cs typeface="Helvetica Neue Condensed" panose="02000503000000020004" pitchFamily="2" charset="0"/>
                                </a:rPr>
                                <m:t>(3)</m:t>
                              </m:r>
                            </m:sup>
                          </m:sSubSup>
                        </m:oMath>
                      </m:oMathPara>
                    </a14:m>
                    <a:endParaRPr lang="pl-PL" sz="1200"/>
                  </a:p>
                </p:txBody>
              </p:sp>
            </mc:Choice>
            <mc:Fallback xmlns="">
              <p:sp>
                <p:nvSpPr>
                  <p:cNvPr id="27" name="pole tekstowe 26">
                    <a:extLst>
                      <a:ext uri="{FF2B5EF4-FFF2-40B4-BE49-F238E27FC236}">
                        <a16:creationId xmlns:a16="http://schemas.microsoft.com/office/drawing/2014/main" id="{7F619112-FB46-B5C8-EFA2-FB9BA60EEA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90083" y="2913362"/>
                    <a:ext cx="1166227" cy="48906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l-P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pole tekstowe 27">
                    <a:extLst>
                      <a:ext uri="{FF2B5EF4-FFF2-40B4-BE49-F238E27FC236}">
                        <a16:creationId xmlns:a16="http://schemas.microsoft.com/office/drawing/2014/main" id="{2BC436D1-06BE-F075-26D3-47579617E5A8}"/>
                      </a:ext>
                    </a:extLst>
                  </p:cNvPr>
                  <p:cNvSpPr txBox="1"/>
                  <p:nvPr/>
                </p:nvSpPr>
                <p:spPr>
                  <a:xfrm>
                    <a:off x="4590082" y="3706330"/>
                    <a:ext cx="1166227" cy="44363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pl-PL" sz="1200" b="1" i="1" dirty="0" err="1" smtClean="0">
                                <a:latin typeface="Cambria Math" panose="02040503050406030204" pitchFamily="18" charset="0"/>
                                <a:ea typeface="Helvetica Neue Condensed" panose="02000503000000020004" pitchFamily="2" charset="0"/>
                                <a:cs typeface="Helvetica Neue Condensed" panose="02000503000000020004" pitchFamily="2" charset="0"/>
                              </a:rPr>
                            </m:ctrlPr>
                          </m:accPr>
                          <m:e>
                            <m:r>
                              <a:rPr lang="pl-PL" sz="1200" b="1" i="1" dirty="0" err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 Condensed" panose="02000503000000020004" pitchFamily="2" charset="0"/>
                              </a:rPr>
                              <m:t>∆</m:t>
                            </m:r>
                            <m:r>
                              <a:rPr lang="pl-PL" sz="1200" b="1" i="1" dirty="0" err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 Condensed" panose="02000503000000020004" pitchFamily="2" charset="0"/>
                              </a:rPr>
                              <m:t>𝑩𝒓𝒊𝒕𝒂𝒊𝒏</m:t>
                            </m:r>
                          </m:e>
                        </m:acc>
                      </m:oMath>
                    </a14:m>
                    <a:r>
                      <a:rPr lang="pl-PL" sz="1200" baseline="30000"/>
                      <a:t>(3)</a:t>
                    </a:r>
                  </a:p>
                </p:txBody>
              </p:sp>
            </mc:Choice>
            <mc:Fallback xmlns="">
              <p:sp>
                <p:nvSpPr>
                  <p:cNvPr id="28" name="pole tekstowe 27">
                    <a:extLst>
                      <a:ext uri="{FF2B5EF4-FFF2-40B4-BE49-F238E27FC236}">
                        <a16:creationId xmlns:a16="http://schemas.microsoft.com/office/drawing/2014/main" id="{2BC436D1-06BE-F075-26D3-47579617E5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90082" y="3706330"/>
                    <a:ext cx="1166227" cy="44363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l-P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9" name="Łącznik prosty ze strzałką 28">
                <a:extLst>
                  <a:ext uri="{FF2B5EF4-FFF2-40B4-BE49-F238E27FC236}">
                    <a16:creationId xmlns:a16="http://schemas.microsoft.com/office/drawing/2014/main" id="{46FAC5BF-918D-DC77-58E9-DBD3CF00DC06}"/>
                  </a:ext>
                </a:extLst>
              </p:cNvPr>
              <p:cNvCxnSpPr>
                <a:stCxn id="25" idx="2"/>
                <a:endCxn id="27" idx="0"/>
              </p:cNvCxnSpPr>
              <p:nvPr/>
            </p:nvCxnSpPr>
            <p:spPr>
              <a:xfrm>
                <a:off x="5173197" y="2558486"/>
                <a:ext cx="0" cy="354876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Łącznik prosty ze strzałką 29">
                <a:extLst>
                  <a:ext uri="{FF2B5EF4-FFF2-40B4-BE49-F238E27FC236}">
                    <a16:creationId xmlns:a16="http://schemas.microsoft.com/office/drawing/2014/main" id="{5AE413E5-F353-2244-4DCF-37472474F98C}"/>
                  </a:ext>
                </a:extLst>
              </p:cNvPr>
              <p:cNvCxnSpPr/>
              <p:nvPr/>
            </p:nvCxnSpPr>
            <p:spPr>
              <a:xfrm flipH="1">
                <a:off x="5173194" y="3351454"/>
                <a:ext cx="1" cy="354876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2" name="Obraz 21">
              <a:extLst>
                <a:ext uri="{FF2B5EF4-FFF2-40B4-BE49-F238E27FC236}">
                  <a16:creationId xmlns:a16="http://schemas.microsoft.com/office/drawing/2014/main" id="{F7242D26-ABAA-5D71-B9EE-8E30B7AA7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28270" y="530829"/>
              <a:ext cx="1325953" cy="122971"/>
            </a:xfrm>
            <a:prstGeom prst="rect">
              <a:avLst/>
            </a:prstGeom>
          </p:spPr>
        </p:pic>
        <p:cxnSp>
          <p:nvCxnSpPr>
            <p:cNvPr id="23" name="Łącznik prosty ze strzałką 22">
              <a:extLst>
                <a:ext uri="{FF2B5EF4-FFF2-40B4-BE49-F238E27FC236}">
                  <a16:creationId xmlns:a16="http://schemas.microsoft.com/office/drawing/2014/main" id="{1C7BAD2A-394C-C4AB-A93E-F7C3D8D95BE4}"/>
                </a:ext>
              </a:extLst>
            </p:cNvPr>
            <p:cNvCxnSpPr/>
            <p:nvPr/>
          </p:nvCxnSpPr>
          <p:spPr>
            <a:xfrm flipH="1">
              <a:off x="6591246" y="750720"/>
              <a:ext cx="1" cy="31120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pole tekstowe 23">
                  <a:extLst>
                    <a:ext uri="{FF2B5EF4-FFF2-40B4-BE49-F238E27FC236}">
                      <a16:creationId xmlns:a16="http://schemas.microsoft.com/office/drawing/2014/main" id="{27838115-2AEE-FFD5-F23A-63BA54EAC082}"/>
                    </a:ext>
                  </a:extLst>
                </p:cNvPr>
                <p:cNvSpPr txBox="1"/>
                <p:nvPr/>
              </p:nvSpPr>
              <p:spPr>
                <a:xfrm>
                  <a:off x="6202652" y="99256"/>
                  <a:ext cx="476759" cy="3875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pl-PL" sz="1200" b="1" i="1" dirty="0" err="1" smtClean="0">
                                <a:latin typeface="Cambria Math" panose="02040503050406030204" pitchFamily="18" charset="0"/>
                                <a:ea typeface="Helvetica Neue Condensed" panose="02000503000000020004" pitchFamily="2" charset="0"/>
                                <a:cs typeface="Helvetica Neue Condensed" panose="02000503000000020004" pitchFamily="2" charset="0"/>
                              </a:rPr>
                            </m:ctrlPr>
                          </m:accPr>
                          <m:e>
                            <m:r>
                              <a:rPr lang="pl-PL" sz="1200" b="1" i="1" dirty="0" err="1" smtClean="0">
                                <a:latin typeface="Cambria Math" panose="02040503050406030204" pitchFamily="18" charset="0"/>
                                <a:ea typeface="Helvetica Neue Condensed" panose="02000503000000020004" pitchFamily="2" charset="0"/>
                                <a:cs typeface="Helvetica Neue Condensed" panose="02000503000000020004" pitchFamily="2" charset="0"/>
                              </a:rPr>
                              <m:t>𝑩𝒓𝒊𝒕𝒂𝒊𝒏</m:t>
                            </m:r>
                          </m:e>
                        </m:acc>
                      </m:oMath>
                    </m:oMathPara>
                  </a14:m>
                  <a:endParaRPr lang="pl-PL" sz="1200"/>
                </a:p>
              </p:txBody>
            </p:sp>
          </mc:Choice>
          <mc:Fallback xmlns="">
            <p:sp>
              <p:nvSpPr>
                <p:cNvPr id="24" name="pole tekstowe 23">
                  <a:extLst>
                    <a:ext uri="{FF2B5EF4-FFF2-40B4-BE49-F238E27FC236}">
                      <a16:creationId xmlns:a16="http://schemas.microsoft.com/office/drawing/2014/main" id="{27838115-2AEE-FFD5-F23A-63BA54EAC0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2652" y="99256"/>
                  <a:ext cx="476759" cy="387543"/>
                </a:xfrm>
                <a:prstGeom prst="rect">
                  <a:avLst/>
                </a:prstGeom>
                <a:blipFill>
                  <a:blip r:embed="rId11"/>
                  <a:stretch>
                    <a:fillRect r="-60000"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upa 30">
            <a:extLst>
              <a:ext uri="{FF2B5EF4-FFF2-40B4-BE49-F238E27FC236}">
                <a16:creationId xmlns:a16="http://schemas.microsoft.com/office/drawing/2014/main" id="{DCBFA62E-6C4C-4ED9-EA0D-FA9321CEA12D}"/>
              </a:ext>
            </a:extLst>
          </p:cNvPr>
          <p:cNvGrpSpPr/>
          <p:nvPr/>
        </p:nvGrpSpPr>
        <p:grpSpPr>
          <a:xfrm>
            <a:off x="5138597" y="141741"/>
            <a:ext cx="1346694" cy="3201844"/>
            <a:chOff x="5866884" y="99256"/>
            <a:chExt cx="1448733" cy="4143896"/>
          </a:xfrm>
        </p:grpSpPr>
        <p:grpSp>
          <p:nvGrpSpPr>
            <p:cNvPr id="32" name="Grupa 31">
              <a:extLst>
                <a:ext uri="{FF2B5EF4-FFF2-40B4-BE49-F238E27FC236}">
                  <a16:creationId xmlns:a16="http://schemas.microsoft.com/office/drawing/2014/main" id="{2929953F-0956-6ECA-E12A-73DE483138A0}"/>
                </a:ext>
              </a:extLst>
            </p:cNvPr>
            <p:cNvGrpSpPr/>
            <p:nvPr/>
          </p:nvGrpSpPr>
          <p:grpSpPr>
            <a:xfrm>
              <a:off x="5866884" y="1122358"/>
              <a:ext cx="1448733" cy="3120794"/>
              <a:chOff x="4448831" y="591178"/>
              <a:chExt cx="1448733" cy="3558789"/>
            </a:xfrm>
          </p:grpSpPr>
          <p:pic>
            <p:nvPicPr>
              <p:cNvPr id="36" name="Obraz 35">
                <a:extLst>
                  <a:ext uri="{FF2B5EF4-FFF2-40B4-BE49-F238E27FC236}">
                    <a16:creationId xmlns:a16="http://schemas.microsoft.com/office/drawing/2014/main" id="{6E42A10C-7690-EF2F-3B31-83BEDF035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48831" y="1127000"/>
                <a:ext cx="1448733" cy="1431486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pole tekstowe 36">
                    <a:extLst>
                      <a:ext uri="{FF2B5EF4-FFF2-40B4-BE49-F238E27FC236}">
                        <a16:creationId xmlns:a16="http://schemas.microsoft.com/office/drawing/2014/main" id="{C95D416A-0CEE-98F2-CE27-F6D776F9FD6C}"/>
                      </a:ext>
                    </a:extLst>
                  </p:cNvPr>
                  <p:cNvSpPr txBox="1"/>
                  <p:nvPr/>
                </p:nvSpPr>
                <p:spPr>
                  <a:xfrm>
                    <a:off x="4634514" y="591178"/>
                    <a:ext cx="1077356" cy="37114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pl-PL" sz="1200" i="1" dirty="0" err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Helvetica Neue Condensed" panose="02000503000000020004" pitchFamily="2" charset="0"/>
                                  <a:cs typeface="Helvetica Neue Condensed" panose="02000503000000020004" pitchFamily="2" charset="0"/>
                                </a:rPr>
                              </m:ctrlPr>
                            </m:sSubSupPr>
                            <m:e>
                              <m:r>
                                <a:rPr lang="pl-PL" sz="1200" b="0" i="1" dirty="0" err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Helvetica Neue Condensed" panose="02000503000000020004" pitchFamily="2" charset="0"/>
                                  <a:cs typeface="Helvetica Neue Condensed" panose="02000503000000020004" pitchFamily="2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pl-PL" sz="1200" b="0" i="1" dirty="0" err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Helvetica Neue Condensed" panose="02000503000000020004" pitchFamily="2" charset="0"/>
                                  <a:cs typeface="Helvetica Neue Condensed" panose="02000503000000020004" pitchFamily="2" charset="0"/>
                                </a:rPr>
                                <m:t>𝐾</m:t>
                              </m:r>
                            </m:sub>
                            <m:sup>
                              <m:r>
                                <a:rPr lang="pl-PL" sz="1200" b="0" i="1" dirty="0" err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Helvetica Neue Condensed" panose="02000503000000020004" pitchFamily="2" charset="0"/>
                                  <a:cs typeface="Helvetica Neue Condensed" panose="02000503000000020004" pitchFamily="2" charset="0"/>
                                </a:rPr>
                                <m:t>(2)</m:t>
                              </m:r>
                            </m:sup>
                          </m:sSubSup>
                          <m:r>
                            <a:rPr lang="pl-PL" sz="1200" b="0" i="1" dirty="0" err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pl-PL" sz="1200" i="1" dirty="0" err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Helvetica Neue Condensed" panose="02000503000000020004" pitchFamily="2" charset="0"/>
                                  <a:cs typeface="Helvetica Neue Condensed" panose="02000503000000020004" pitchFamily="2" charset="0"/>
                                </a:rPr>
                              </m:ctrlPr>
                            </m:sSubSupPr>
                            <m:e>
                              <m:r>
                                <a:rPr lang="pl-PL" sz="1200" i="1" dirty="0" err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Helvetica Neue Condensed" panose="02000503000000020004" pitchFamily="2" charset="0"/>
                                  <a:cs typeface="Helvetica Neue Condensed" panose="02000503000000020004" pitchFamily="2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pl-PL" sz="1200" b="0" i="1" dirty="0" err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Helvetica Neue Condensed" panose="02000503000000020004" pitchFamily="2" charset="0"/>
                                  <a:cs typeface="Helvetica Neue Condensed" panose="02000503000000020004" pitchFamily="2" charset="0"/>
                                </a:rPr>
                                <m:t>𝑄</m:t>
                              </m:r>
                            </m:sub>
                            <m:sup>
                              <m:r>
                                <a:rPr lang="pl-PL" sz="1200" i="1" dirty="0" err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Helvetica Neue Condensed" panose="02000503000000020004" pitchFamily="2" charset="0"/>
                                  <a:cs typeface="Helvetica Neue Condensed" panose="02000503000000020004" pitchFamily="2" charset="0"/>
                                </a:rPr>
                                <m:t>(</m:t>
                              </m:r>
                              <m:r>
                                <a:rPr lang="pl-PL" sz="1200" b="0" i="1" dirty="0" err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Helvetica Neue Condensed" panose="02000503000000020004" pitchFamily="2" charset="0"/>
                                  <a:cs typeface="Helvetica Neue Condensed" panose="02000503000000020004" pitchFamily="2" charset="0"/>
                                </a:rPr>
                                <m:t>2</m:t>
                              </m:r>
                              <m:r>
                                <a:rPr lang="pl-PL" sz="1200" i="1" dirty="0" err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Helvetica Neue Condensed" panose="02000503000000020004" pitchFamily="2" charset="0"/>
                                  <a:cs typeface="Helvetica Neue Condensed" panose="02000503000000020004" pitchFamily="2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pl-PL" sz="1200" dirty="0" err="1">
                      <a:solidFill>
                        <a:srgbClr val="C00000"/>
                      </a:solidFill>
                      <a:ea typeface="Helvetica Neue Condensed" panose="02000503000000020004" pitchFamily="2" charset="0"/>
                      <a:cs typeface="Helvetica Neue Condensed" panose="02000503000000020004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37" name="pole tekstowe 36">
                    <a:extLst>
                      <a:ext uri="{FF2B5EF4-FFF2-40B4-BE49-F238E27FC236}">
                        <a16:creationId xmlns:a16="http://schemas.microsoft.com/office/drawing/2014/main" id="{EA021CEC-7BD4-2915-9EA1-7E86CD82B6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34514" y="591178"/>
                    <a:ext cx="1077356" cy="37114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t="-4762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pl-P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pole tekstowe 37">
                    <a:extLst>
                      <a:ext uri="{FF2B5EF4-FFF2-40B4-BE49-F238E27FC236}">
                        <a16:creationId xmlns:a16="http://schemas.microsoft.com/office/drawing/2014/main" id="{CC160CF0-8F9A-B0C8-B428-DC1E7EDD58C8}"/>
                      </a:ext>
                    </a:extLst>
                  </p:cNvPr>
                  <p:cNvSpPr txBox="1"/>
                  <p:nvPr/>
                </p:nvSpPr>
                <p:spPr>
                  <a:xfrm>
                    <a:off x="4590083" y="2913362"/>
                    <a:ext cx="1166227" cy="48906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pl-PL" sz="1200" i="1" dirty="0" err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Helvetica Neue Condensed" panose="02000503000000020004" pitchFamily="2" charset="0"/>
                                  <a:cs typeface="Helvetica Neue Condensed" panose="02000503000000020004" pitchFamily="2" charset="0"/>
                                </a:rPr>
                              </m:ctrlPr>
                            </m:sSubSupPr>
                            <m:e>
                              <m:r>
                                <a:rPr lang="pl-PL" sz="1200" b="0" i="1" dirty="0" err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Helvetica Neue Condensed" panose="02000503000000020004" pitchFamily="2" charset="0"/>
                                  <a:cs typeface="Helvetica Neue Condensed" panose="02000503000000020004" pitchFamily="2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pl-PL" sz="1200" b="0" i="1" dirty="0" err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Helvetica Neue Condensed" panose="02000503000000020004" pitchFamily="2" charset="0"/>
                                  <a:cs typeface="Helvetica Neue Condensed" panose="02000503000000020004" pitchFamily="2" charset="0"/>
                                </a:rPr>
                                <m:t>𝑉</m:t>
                              </m:r>
                            </m:sub>
                            <m:sup>
                              <m:r>
                                <a:rPr lang="pl-PL" sz="1200" b="0" i="1" dirty="0" err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Helvetica Neue Condensed" panose="02000503000000020004" pitchFamily="2" charset="0"/>
                                  <a:cs typeface="Helvetica Neue Condensed" panose="02000503000000020004" pitchFamily="2" charset="0"/>
                                </a:rPr>
                                <m:t>(2)</m:t>
                              </m:r>
                            </m:sup>
                          </m:sSubSup>
                        </m:oMath>
                      </m:oMathPara>
                    </a14:m>
                    <a:endParaRPr lang="pl-PL" sz="1200"/>
                  </a:p>
                </p:txBody>
              </p:sp>
            </mc:Choice>
            <mc:Fallback xmlns="">
              <p:sp>
                <p:nvSpPr>
                  <p:cNvPr id="38" name="pole tekstowe 37">
                    <a:extLst>
                      <a:ext uri="{FF2B5EF4-FFF2-40B4-BE49-F238E27FC236}">
                        <a16:creationId xmlns:a16="http://schemas.microsoft.com/office/drawing/2014/main" id="{2C91B15B-1C0A-A58F-AE24-17BF15DC8F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90083" y="2913362"/>
                    <a:ext cx="1166227" cy="489061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l-P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pole tekstowe 38">
                    <a:extLst>
                      <a:ext uri="{FF2B5EF4-FFF2-40B4-BE49-F238E27FC236}">
                        <a16:creationId xmlns:a16="http://schemas.microsoft.com/office/drawing/2014/main" id="{0DC91EEA-37CF-A9A3-AF65-77993820426A}"/>
                      </a:ext>
                    </a:extLst>
                  </p:cNvPr>
                  <p:cNvSpPr txBox="1"/>
                  <p:nvPr/>
                </p:nvSpPr>
                <p:spPr>
                  <a:xfrm>
                    <a:off x="4590082" y="3706330"/>
                    <a:ext cx="1166227" cy="44363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pl-PL" sz="1200" b="1" i="1" dirty="0" err="1" smtClean="0">
                                <a:latin typeface="Cambria Math" panose="02040503050406030204" pitchFamily="18" charset="0"/>
                                <a:ea typeface="Helvetica Neue Condensed" panose="02000503000000020004" pitchFamily="2" charset="0"/>
                                <a:cs typeface="Helvetica Neue Condensed" panose="02000503000000020004" pitchFamily="2" charset="0"/>
                              </a:rPr>
                            </m:ctrlPr>
                          </m:accPr>
                          <m:e>
                            <m:r>
                              <a:rPr lang="pl-PL" sz="1200" b="1" i="1" dirty="0" err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 Condensed" panose="02000503000000020004" pitchFamily="2" charset="0"/>
                              </a:rPr>
                              <m:t>∆</m:t>
                            </m:r>
                            <m:r>
                              <a:rPr lang="pl-PL" sz="1200" b="1" i="1" dirty="0" err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 Condensed" panose="02000503000000020004" pitchFamily="2" charset="0"/>
                              </a:rPr>
                              <m:t>𝑩𝒓𝒊𝒕𝒂𝒊𝒏</m:t>
                            </m:r>
                          </m:e>
                        </m:acc>
                      </m:oMath>
                    </a14:m>
                    <a:r>
                      <a:rPr lang="pl-PL" sz="1200" baseline="30000"/>
                      <a:t>(2)</a:t>
                    </a:r>
                  </a:p>
                </p:txBody>
              </p:sp>
            </mc:Choice>
            <mc:Fallback xmlns="">
              <p:sp>
                <p:nvSpPr>
                  <p:cNvPr id="39" name="pole tekstowe 38">
                    <a:extLst>
                      <a:ext uri="{FF2B5EF4-FFF2-40B4-BE49-F238E27FC236}">
                        <a16:creationId xmlns:a16="http://schemas.microsoft.com/office/drawing/2014/main" id="{0DC91EEA-37CF-A9A3-AF65-7799382042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90082" y="3706330"/>
                    <a:ext cx="1166227" cy="44363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l-P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0" name="Łącznik prosty ze strzałką 39">
                <a:extLst>
                  <a:ext uri="{FF2B5EF4-FFF2-40B4-BE49-F238E27FC236}">
                    <a16:creationId xmlns:a16="http://schemas.microsoft.com/office/drawing/2014/main" id="{112DA6F9-6086-9BE4-9647-9FB68D3D3287}"/>
                  </a:ext>
                </a:extLst>
              </p:cNvPr>
              <p:cNvCxnSpPr>
                <a:stCxn id="36" idx="2"/>
                <a:endCxn id="38" idx="0"/>
              </p:cNvCxnSpPr>
              <p:nvPr/>
            </p:nvCxnSpPr>
            <p:spPr>
              <a:xfrm>
                <a:off x="5173197" y="2558486"/>
                <a:ext cx="0" cy="354876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Łącznik prosty ze strzałką 42">
                <a:extLst>
                  <a:ext uri="{FF2B5EF4-FFF2-40B4-BE49-F238E27FC236}">
                    <a16:creationId xmlns:a16="http://schemas.microsoft.com/office/drawing/2014/main" id="{86A1E900-9365-2A69-4E8B-3E50DCBBF288}"/>
                  </a:ext>
                </a:extLst>
              </p:cNvPr>
              <p:cNvCxnSpPr/>
              <p:nvPr/>
            </p:nvCxnSpPr>
            <p:spPr>
              <a:xfrm flipH="1">
                <a:off x="5173194" y="3351454"/>
                <a:ext cx="1" cy="354876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3" name="Obraz 32">
              <a:extLst>
                <a:ext uri="{FF2B5EF4-FFF2-40B4-BE49-F238E27FC236}">
                  <a16:creationId xmlns:a16="http://schemas.microsoft.com/office/drawing/2014/main" id="{4878BABA-C516-A580-ABB6-D19BA8214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28270" y="530829"/>
              <a:ext cx="1325953" cy="122971"/>
            </a:xfrm>
            <a:prstGeom prst="rect">
              <a:avLst/>
            </a:prstGeom>
          </p:spPr>
        </p:pic>
        <p:cxnSp>
          <p:nvCxnSpPr>
            <p:cNvPr id="34" name="Łącznik prosty ze strzałką 33">
              <a:extLst>
                <a:ext uri="{FF2B5EF4-FFF2-40B4-BE49-F238E27FC236}">
                  <a16:creationId xmlns:a16="http://schemas.microsoft.com/office/drawing/2014/main" id="{141134DC-D130-C8EE-244F-27CB6C8B45B1}"/>
                </a:ext>
              </a:extLst>
            </p:cNvPr>
            <p:cNvCxnSpPr/>
            <p:nvPr/>
          </p:nvCxnSpPr>
          <p:spPr>
            <a:xfrm flipH="1">
              <a:off x="6591246" y="750720"/>
              <a:ext cx="1" cy="31120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pole tekstowe 34">
                  <a:extLst>
                    <a:ext uri="{FF2B5EF4-FFF2-40B4-BE49-F238E27FC236}">
                      <a16:creationId xmlns:a16="http://schemas.microsoft.com/office/drawing/2014/main" id="{2AB2A4CB-7A87-ABFD-89D0-5E2202E7DE8B}"/>
                    </a:ext>
                  </a:extLst>
                </p:cNvPr>
                <p:cNvSpPr txBox="1"/>
                <p:nvPr/>
              </p:nvSpPr>
              <p:spPr>
                <a:xfrm>
                  <a:off x="6183267" y="99256"/>
                  <a:ext cx="476759" cy="3875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pl-PL" sz="1200" b="1" i="1" dirty="0" err="1" smtClean="0">
                                <a:latin typeface="Cambria Math" panose="02040503050406030204" pitchFamily="18" charset="0"/>
                                <a:ea typeface="Helvetica Neue Condensed" panose="02000503000000020004" pitchFamily="2" charset="0"/>
                                <a:cs typeface="Helvetica Neue Condensed" panose="02000503000000020004" pitchFamily="2" charset="0"/>
                              </a:rPr>
                            </m:ctrlPr>
                          </m:accPr>
                          <m:e>
                            <m:r>
                              <a:rPr lang="pl-PL" sz="1200" b="1" i="1" dirty="0" err="1" smtClean="0">
                                <a:latin typeface="Cambria Math" panose="02040503050406030204" pitchFamily="18" charset="0"/>
                                <a:ea typeface="Helvetica Neue Condensed" panose="02000503000000020004" pitchFamily="2" charset="0"/>
                                <a:cs typeface="Helvetica Neue Condensed" panose="02000503000000020004" pitchFamily="2" charset="0"/>
                              </a:rPr>
                              <m:t>𝑩𝒓𝒊𝒕𝒂𝒊𝒏</m:t>
                            </m:r>
                          </m:e>
                        </m:acc>
                      </m:oMath>
                    </m:oMathPara>
                  </a14:m>
                  <a:endParaRPr lang="pl-PL" sz="1200"/>
                </a:p>
              </p:txBody>
            </p:sp>
          </mc:Choice>
          <mc:Fallback xmlns="">
            <p:sp>
              <p:nvSpPr>
                <p:cNvPr id="35" name="pole tekstowe 34">
                  <a:extLst>
                    <a:ext uri="{FF2B5EF4-FFF2-40B4-BE49-F238E27FC236}">
                      <a16:creationId xmlns:a16="http://schemas.microsoft.com/office/drawing/2014/main" id="{2AB2A4CB-7A87-ABFD-89D0-5E2202E7DE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3267" y="99256"/>
                  <a:ext cx="476759" cy="387543"/>
                </a:xfrm>
                <a:prstGeom prst="rect">
                  <a:avLst/>
                </a:prstGeom>
                <a:blipFill>
                  <a:blip r:embed="rId15"/>
                  <a:stretch>
                    <a:fillRect r="-58333"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" name="pole tekstowe 50">
            <a:extLst>
              <a:ext uri="{FF2B5EF4-FFF2-40B4-BE49-F238E27FC236}">
                <a16:creationId xmlns:a16="http://schemas.microsoft.com/office/drawing/2014/main" id="{E29A7702-EB2F-17BE-A52C-46A0FF854BAF}"/>
              </a:ext>
            </a:extLst>
          </p:cNvPr>
          <p:cNvSpPr txBox="1"/>
          <p:nvPr/>
        </p:nvSpPr>
        <p:spPr>
          <a:xfrm>
            <a:off x="8667290" y="172611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…</a:t>
            </a:r>
          </a:p>
        </p:txBody>
      </p:sp>
      <p:sp>
        <p:nvSpPr>
          <p:cNvPr id="53" name="Nawias klamrowy otwierający 52">
            <a:extLst>
              <a:ext uri="{FF2B5EF4-FFF2-40B4-BE49-F238E27FC236}">
                <a16:creationId xmlns:a16="http://schemas.microsoft.com/office/drawing/2014/main" id="{E59A5E18-BFDB-C089-9F46-2AB02EF11DFE}"/>
              </a:ext>
            </a:extLst>
          </p:cNvPr>
          <p:cNvSpPr/>
          <p:nvPr/>
        </p:nvSpPr>
        <p:spPr>
          <a:xfrm rot="16200000">
            <a:off x="5764259" y="1252739"/>
            <a:ext cx="131302" cy="4724834"/>
          </a:xfrm>
          <a:prstGeom prst="leftBrac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pole tekstowe 53">
                <a:extLst>
                  <a:ext uri="{FF2B5EF4-FFF2-40B4-BE49-F238E27FC236}">
                    <a16:creationId xmlns:a16="http://schemas.microsoft.com/office/drawing/2014/main" id="{257526D6-823A-8921-1832-7EB162CD0FB1}"/>
                  </a:ext>
                </a:extLst>
              </p:cNvPr>
              <p:cNvSpPr txBox="1"/>
              <p:nvPr/>
            </p:nvSpPr>
            <p:spPr>
              <a:xfrm>
                <a:off x="3104705" y="4056018"/>
                <a:ext cx="5684829" cy="9392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l-PL" sz="1400" b="1" i="1" dirty="0" err="1" smtClean="0">
                            <a:latin typeface="Cambria Math" panose="02040503050406030204" pitchFamily="18" charset="0"/>
                            <a:ea typeface="Helvetica Neue Condensed" panose="02000503000000020004" pitchFamily="2" charset="0"/>
                            <a:cs typeface="Helvetica Neue Condensed" panose="02000503000000020004" pitchFamily="2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pl-PL" sz="1400" b="1" i="1" dirty="0" err="1" smtClean="0">
                                <a:latin typeface="Cambria Math" panose="02040503050406030204" pitchFamily="18" charset="0"/>
                                <a:ea typeface="Helvetica Neue Condensed" panose="02000503000000020004" pitchFamily="2" charset="0"/>
                                <a:cs typeface="Helvetica Neue Condensed" panose="02000503000000020004" pitchFamily="2" charset="0"/>
                              </a:rPr>
                            </m:ctrlPr>
                          </m:accPr>
                          <m:e>
                            <m:r>
                              <a:rPr lang="pl-PL" sz="1400" b="1" i="1" dirty="0" err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 Condensed" panose="02000503000000020004" pitchFamily="2" charset="0"/>
                              </a:rPr>
                              <m:t>𝑩𝒓𝒊𝒕𝒂𝒊𝒏</m:t>
                            </m:r>
                          </m:e>
                        </m:acc>
                      </m:e>
                      <m:sup>
                        <m:r>
                          <a:rPr lang="pl-PL" sz="1400" b="1" i="1" dirty="0" err="1" smtClean="0">
                            <a:latin typeface="Cambria Math" panose="02040503050406030204" pitchFamily="18" charset="0"/>
                            <a:ea typeface="Helvetica Neue Condensed" panose="02000503000000020004" pitchFamily="2" charset="0"/>
                            <a:cs typeface="Helvetica Neue Condensed" panose="02000503000000020004" pitchFamily="2" charset="0"/>
                          </a:rPr>
                          <m:t>′</m:t>
                        </m:r>
                      </m:sup>
                    </m:sSup>
                    <m:r>
                      <a:rPr lang="pl-PL" sz="1400" b="1" i="1" dirty="0" err="1" smtClean="0">
                        <a:latin typeface="Cambria Math" panose="02040503050406030204" pitchFamily="18" charset="0"/>
                        <a:ea typeface="Helvetica Neue Condensed" panose="02000503000000020004" pitchFamily="2" charset="0"/>
                        <a:cs typeface="Helvetica Neue Condensed" panose="02000503000000020004" pitchFamily="2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pl-PL" sz="1400" b="1" i="1" dirty="0" err="1" smtClean="0">
                            <a:latin typeface="Cambria Math" panose="02040503050406030204" pitchFamily="18" charset="0"/>
                            <a:ea typeface="Helvetica Neue Condensed" panose="02000503000000020004" pitchFamily="2" charset="0"/>
                            <a:cs typeface="Helvetica Neue Condensed" panose="02000503000000020004" pitchFamily="2" charset="0"/>
                          </a:rPr>
                        </m:ctrlPr>
                      </m:accPr>
                      <m:e>
                        <m:r>
                          <a:rPr lang="pl-PL" sz="1400" b="1" i="1" dirty="0" err="1" smtClean="0">
                            <a:latin typeface="Cambria Math" panose="02040503050406030204" pitchFamily="18" charset="0"/>
                            <a:ea typeface="Helvetica Neue Condensed" panose="02000503000000020004" pitchFamily="2" charset="0"/>
                            <a:cs typeface="Helvetica Neue Condensed" panose="02000503000000020004" pitchFamily="2" charset="0"/>
                          </a:rPr>
                          <m:t>𝑩𝒓𝒊𝒕𝒂𝒊𝒏</m:t>
                        </m:r>
                      </m:e>
                    </m:acc>
                    <m:r>
                      <a:rPr lang="pl-PL" sz="1400" b="1" i="1" dirty="0" err="1" smtClean="0">
                        <a:latin typeface="Cambria Math" panose="02040503050406030204" pitchFamily="18" charset="0"/>
                        <a:ea typeface="Helvetica Neue Condensed" panose="02000503000000020004" pitchFamily="2" charset="0"/>
                        <a:cs typeface="Helvetica Neue Condensed" panose="02000503000000020004" pitchFamily="2" charset="0"/>
                      </a:rPr>
                      <m:t>+ </m:t>
                    </m:r>
                    <m:acc>
                      <m:accPr>
                        <m:chr m:val="⃗"/>
                        <m:ctrlPr>
                          <a:rPr lang="pl-PL" sz="1400" b="1" i="1" dirty="0" err="1" smtClean="0">
                            <a:latin typeface="Cambria Math" panose="02040503050406030204" pitchFamily="18" charset="0"/>
                            <a:ea typeface="Helvetica Neue Condensed" panose="02000503000000020004" pitchFamily="2" charset="0"/>
                            <a:cs typeface="Helvetica Neue Condensed" panose="02000503000000020004" pitchFamily="2" charset="0"/>
                          </a:rPr>
                        </m:ctrlPr>
                      </m:accPr>
                      <m:e>
                        <m:r>
                          <a:rPr lang="pl-PL" sz="1400" b="1" i="1" dirty="0" err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Condensed" panose="02000503000000020004" pitchFamily="2" charset="0"/>
                          </a:rPr>
                          <m:t>∆</m:t>
                        </m:r>
                        <m:r>
                          <a:rPr lang="pl-PL" sz="1400" b="1" i="1" dirty="0" err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Condensed" panose="02000503000000020004" pitchFamily="2" charset="0"/>
                          </a:rPr>
                          <m:t>𝑩𝒓𝒊𝒕𝒂𝒊𝒏</m:t>
                        </m:r>
                      </m:e>
                    </m:acc>
                  </m:oMath>
                </a14:m>
                <a:r>
                  <a:rPr lang="pl-PL" sz="1400" baseline="30000"/>
                  <a:t>(1)</a:t>
                </a:r>
                <a:r>
                  <a:rPr lang="pl-PL" sz="1400"/>
                  <a:t> </a:t>
                </a:r>
                <a14:m>
                  <m:oMath xmlns:m="http://schemas.openxmlformats.org/officeDocument/2006/math">
                    <m:r>
                      <a:rPr lang="pl-PL" sz="1400" b="1" i="1" dirty="0" err="1">
                        <a:latin typeface="Cambria Math" panose="02040503050406030204" pitchFamily="18" charset="0"/>
                        <a:ea typeface="Helvetica Neue Condensed" panose="02000503000000020004" pitchFamily="2" charset="0"/>
                        <a:cs typeface="Helvetica Neue Condensed" panose="02000503000000020004" pitchFamily="2" charset="0"/>
                      </a:rPr>
                      <m:t>+ </m:t>
                    </m:r>
                    <m:acc>
                      <m:accPr>
                        <m:chr m:val="⃗"/>
                        <m:ctrlPr>
                          <a:rPr lang="pl-PL" sz="1400" b="1" i="1" dirty="0" err="1">
                            <a:latin typeface="Cambria Math" panose="02040503050406030204" pitchFamily="18" charset="0"/>
                            <a:ea typeface="Helvetica Neue Condensed" panose="02000503000000020004" pitchFamily="2" charset="0"/>
                            <a:cs typeface="Helvetica Neue Condensed" panose="02000503000000020004" pitchFamily="2" charset="0"/>
                          </a:rPr>
                        </m:ctrlPr>
                      </m:accPr>
                      <m:e>
                        <m:r>
                          <a:rPr lang="pl-PL" sz="1400" b="1" i="1" dirty="0" err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Condensed" panose="02000503000000020004" pitchFamily="2" charset="0"/>
                          </a:rPr>
                          <m:t>∆</m:t>
                        </m:r>
                        <m:r>
                          <a:rPr lang="pl-PL" sz="1400" b="1" i="1" dirty="0" err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Condensed" panose="02000503000000020004" pitchFamily="2" charset="0"/>
                          </a:rPr>
                          <m:t>𝑩𝒓𝒊𝒕𝒂𝒊𝒏</m:t>
                        </m:r>
                      </m:e>
                    </m:acc>
                  </m:oMath>
                </a14:m>
                <a:r>
                  <a:rPr lang="pl-PL" sz="1400" baseline="30000"/>
                  <a:t>(2)</a:t>
                </a:r>
                <a:r>
                  <a:rPr lang="pl-PL" sz="1400"/>
                  <a:t> </a:t>
                </a:r>
                <a14:m>
                  <m:oMath xmlns:m="http://schemas.openxmlformats.org/officeDocument/2006/math">
                    <m:r>
                      <a:rPr lang="pl-PL" sz="1400" b="1" i="1" dirty="0" err="1" smtClean="0">
                        <a:latin typeface="Cambria Math" panose="02040503050406030204" pitchFamily="18" charset="0"/>
                        <a:ea typeface="Helvetica Neue Condensed" panose="02000503000000020004" pitchFamily="2" charset="0"/>
                        <a:cs typeface="Helvetica Neue Condensed" panose="02000503000000020004" pitchFamily="2" charset="0"/>
                      </a:rPr>
                      <m:t>+ </m:t>
                    </m:r>
                    <m:acc>
                      <m:accPr>
                        <m:chr m:val="⃗"/>
                        <m:ctrlPr>
                          <a:rPr lang="pl-PL" sz="1400" b="1" i="1" dirty="0" err="1" smtClean="0">
                            <a:latin typeface="Cambria Math" panose="02040503050406030204" pitchFamily="18" charset="0"/>
                            <a:ea typeface="Helvetica Neue Condensed" panose="02000503000000020004" pitchFamily="2" charset="0"/>
                            <a:cs typeface="Helvetica Neue Condensed" panose="02000503000000020004" pitchFamily="2" charset="0"/>
                          </a:rPr>
                        </m:ctrlPr>
                      </m:accPr>
                      <m:e>
                        <m:r>
                          <a:rPr lang="pl-PL" sz="1400" b="1" i="1" dirty="0" err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Condensed" panose="02000503000000020004" pitchFamily="2" charset="0"/>
                          </a:rPr>
                          <m:t>∆</m:t>
                        </m:r>
                        <m:r>
                          <a:rPr lang="pl-PL" sz="1400" b="1" i="1" dirty="0" err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Condensed" panose="02000503000000020004" pitchFamily="2" charset="0"/>
                          </a:rPr>
                          <m:t>𝑩𝒓𝒊𝒕𝒂𝒊𝒏</m:t>
                        </m:r>
                      </m:e>
                    </m:acc>
                  </m:oMath>
                </a14:m>
                <a:r>
                  <a:rPr lang="pl-PL" sz="1400" baseline="30000"/>
                  <a:t>(3)</a:t>
                </a:r>
                <a:r>
                  <a:rPr lang="pl-PL" sz="1400"/>
                  <a:t> </a:t>
                </a:r>
                <a14:m>
                  <m:oMath xmlns:m="http://schemas.openxmlformats.org/officeDocument/2006/math">
                    <m:r>
                      <a:rPr lang="pl-PL" sz="1400" b="1" i="1" dirty="0" err="1" smtClean="0">
                        <a:latin typeface="Cambria Math" panose="02040503050406030204" pitchFamily="18" charset="0"/>
                        <a:ea typeface="Helvetica Neue Condensed" panose="02000503000000020004" pitchFamily="2" charset="0"/>
                        <a:cs typeface="Helvetica Neue Condensed" panose="02000503000000020004" pitchFamily="2" charset="0"/>
                      </a:rPr>
                      <m:t>+ …</m:t>
                    </m:r>
                  </m:oMath>
                </a14:m>
                <a:r>
                  <a:rPr lang="pl-PL" sz="1400" b="1" dirty="0"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 </a:t>
                </a:r>
                <a:br>
                  <a:rPr lang="pl-PL" sz="1400" b="1" dirty="0"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</a:br>
                <a:endParaRPr lang="pl-PL" sz="1400" b="1" dirty="0"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  <a:p>
                <a:pPr algn="ctr"/>
                <a:r>
                  <a:rPr lang="pl-PL" sz="1400" b="1" dirty="0"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=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pl-PL" sz="1400" b="1" i="1" dirty="0" err="1">
                            <a:latin typeface="Cambria Math" panose="02040503050406030204" pitchFamily="18" charset="0"/>
                            <a:ea typeface="Helvetica Neue Condensed" panose="02000503000000020004" pitchFamily="2" charset="0"/>
                            <a:cs typeface="Helvetica Neue Condensed" panose="02000503000000020004" pitchFamily="2" charset="0"/>
                          </a:rPr>
                        </m:ctrlPr>
                      </m:accPr>
                      <m:e>
                        <m:r>
                          <a:rPr lang="pl-PL" sz="1400" b="1" i="1" baseline="-25000" dirty="0" err="1">
                            <a:latin typeface="Cambria Math" panose="02040503050406030204" pitchFamily="18" charset="0"/>
                            <a:ea typeface="Helvetica Neue Condensed" panose="02000503000000020004" pitchFamily="2" charset="0"/>
                            <a:cs typeface="Helvetica Neue Condensed" panose="02000503000000020004" pitchFamily="2" charset="0"/>
                          </a:rPr>
                          <m:t>𝑮𝒓𝒆𝒂𝒕</m:t>
                        </m:r>
                        <m:r>
                          <a:rPr lang="pl-PL" sz="1400" b="1" i="1" baseline="-25000" dirty="0" err="1">
                            <a:latin typeface="Cambria Math" panose="02040503050406030204" pitchFamily="18" charset="0"/>
                            <a:ea typeface="Helvetica Neue Condensed" panose="02000503000000020004" pitchFamily="2" charset="0"/>
                            <a:cs typeface="Helvetica Neue Condensed" panose="02000503000000020004" pitchFamily="2" charset="0"/>
                          </a:rPr>
                          <m:t> </m:t>
                        </m:r>
                        <m:r>
                          <a:rPr lang="pl-PL" sz="1400" b="1" i="1" dirty="0" err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Condensed" panose="02000503000000020004" pitchFamily="2" charset="0"/>
                          </a:rPr>
                          <m:t>𝑩𝒓𝒊𝒕𝒂𝒊𝒏</m:t>
                        </m:r>
                      </m:e>
                    </m:acc>
                  </m:oMath>
                </a14:m>
                <a:endParaRPr lang="pl-PL" sz="1400" baseline="30000"/>
              </a:p>
              <a:p>
                <a:pPr algn="ctr"/>
                <a:endParaRPr lang="pl-PL" sz="1400" baseline="30000"/>
              </a:p>
            </p:txBody>
          </p:sp>
        </mc:Choice>
        <mc:Fallback xmlns="">
          <p:sp>
            <p:nvSpPr>
              <p:cNvPr id="54" name="pole tekstowe 53">
                <a:extLst>
                  <a:ext uri="{FF2B5EF4-FFF2-40B4-BE49-F238E27FC236}">
                    <a16:creationId xmlns:a16="http://schemas.microsoft.com/office/drawing/2014/main" id="{257526D6-823A-8921-1832-7EB162CD0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4705" y="4056018"/>
                <a:ext cx="5684829" cy="93923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ytuł 14">
            <a:extLst>
              <a:ext uri="{FF2B5EF4-FFF2-40B4-BE49-F238E27FC236}">
                <a16:creationId xmlns:a16="http://schemas.microsoft.com/office/drawing/2014/main" id="{648E00A5-BA88-37F3-8312-E33AA2016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l-PL"/>
              <a:t>Earlier attention blocks </a:t>
            </a:r>
            <a:br>
              <a:rPr lang="pl-PL"/>
            </a:br>
            <a:r>
              <a:rPr lang="pl-PL"/>
              <a:t>transform „Britain” to „Great Britain”</a:t>
            </a:r>
          </a:p>
        </p:txBody>
      </p:sp>
      <p:sp>
        <p:nvSpPr>
          <p:cNvPr id="41" name="Symbol zastępczy zawartości 40">
            <a:extLst>
              <a:ext uri="{FF2B5EF4-FFF2-40B4-BE49-F238E27FC236}">
                <a16:creationId xmlns:a16="http://schemas.microsoft.com/office/drawing/2014/main" id="{6E6A5F2B-FA29-2525-1D55-23E32BCD0C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8908" y="2640456"/>
            <a:ext cx="3024051" cy="1661380"/>
          </a:xfrm>
        </p:spPr>
        <p:txBody>
          <a:bodyPr/>
          <a:lstStyle/>
          <a:p>
            <a:r>
              <a:rPr lang="pl-PL"/>
              <a:t>A „Britain” with elements of „Great”</a:t>
            </a:r>
          </a:p>
          <a:p>
            <a:endParaRPr lang="pl-PL"/>
          </a:p>
          <a:p>
            <a:r>
              <a:rPr lang="pl-PL"/>
              <a:t>A vector similar to vector representing „Great Britain”</a:t>
            </a:r>
          </a:p>
        </p:txBody>
      </p:sp>
    </p:spTree>
    <p:extLst>
      <p:ext uri="{BB962C8B-B14F-4D97-AF65-F5344CB8AC3E}">
        <p14:creationId xmlns:p14="http://schemas.microsoft.com/office/powerpoint/2010/main" val="3923385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031A8-0EF7-6006-21AF-7CE2B1E00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ytuł 14">
            <a:extLst>
              <a:ext uri="{FF2B5EF4-FFF2-40B4-BE49-F238E27FC236}">
                <a16:creationId xmlns:a16="http://schemas.microsoft.com/office/drawing/2014/main" id="{1FD232E1-8AF6-783C-8CF6-55672B1E92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l-PL"/>
              <a:t>Earlier attention blocks </a:t>
            </a:r>
            <a:br>
              <a:rPr lang="pl-PL"/>
            </a:br>
            <a:r>
              <a:rPr lang="pl-PL"/>
              <a:t>transform „Britain” to „Great Britain”</a:t>
            </a:r>
          </a:p>
        </p:txBody>
      </p:sp>
      <p:sp>
        <p:nvSpPr>
          <p:cNvPr id="41" name="Symbol zastępczy zawartości 40">
            <a:extLst>
              <a:ext uri="{FF2B5EF4-FFF2-40B4-BE49-F238E27FC236}">
                <a16:creationId xmlns:a16="http://schemas.microsoft.com/office/drawing/2014/main" id="{1AAFF1C9-0288-0AA9-A412-D4AE39AB46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8908" y="2640456"/>
            <a:ext cx="3024051" cy="1661380"/>
          </a:xfrm>
        </p:spPr>
        <p:txBody>
          <a:bodyPr/>
          <a:lstStyle/>
          <a:p>
            <a:r>
              <a:rPr lang="pl-PL"/>
              <a:t>A „Britain” with elements of „Great”</a:t>
            </a:r>
          </a:p>
          <a:p>
            <a:endParaRPr lang="pl-PL"/>
          </a:p>
          <a:p>
            <a:r>
              <a:rPr lang="pl-PL"/>
              <a:t>A vector similar to vector representing „Great Britain”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C7DDD0C9-E553-86DC-05AF-E5887A810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531" y="1850007"/>
            <a:ext cx="5683469" cy="191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842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85054-31AE-AD74-66C4-D18205ADA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ytuł 14">
            <a:extLst>
              <a:ext uri="{FF2B5EF4-FFF2-40B4-BE49-F238E27FC236}">
                <a16:creationId xmlns:a16="http://schemas.microsoft.com/office/drawing/2014/main" id="{06EA5DE5-D782-F978-7E76-7398B29F58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l-PL"/>
              <a:t>Our goal is to get further</a:t>
            </a:r>
          </a:p>
        </p:txBody>
      </p:sp>
      <p:sp>
        <p:nvSpPr>
          <p:cNvPr id="41" name="Symbol zastępczy zawartości 40">
            <a:extLst>
              <a:ext uri="{FF2B5EF4-FFF2-40B4-BE49-F238E27FC236}">
                <a16:creationId xmlns:a16="http://schemas.microsoft.com/office/drawing/2014/main" id="{DD6F73ED-BD18-EB7E-7879-ED5516C1AB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8908" y="2640456"/>
            <a:ext cx="3024051" cy="1661380"/>
          </a:xfrm>
        </p:spPr>
        <p:txBody>
          <a:bodyPr>
            <a:normAutofit/>
          </a:bodyPr>
          <a:lstStyle/>
          <a:p>
            <a:r>
              <a:rPr lang="pl-PL"/>
              <a:t>Embed the meaning of a sovereing country </a:t>
            </a:r>
          </a:p>
          <a:p>
            <a:r>
              <a:rPr lang="pl-PL"/>
              <a:t>into „</a:t>
            </a:r>
            <a:r>
              <a:rPr lang="pl-PL" sz="800"/>
              <a:t>Great </a:t>
            </a:r>
            <a:r>
              <a:rPr lang="pl-PL"/>
              <a:t>Britain”</a:t>
            </a:r>
          </a:p>
          <a:p>
            <a:endParaRPr lang="pl-PL"/>
          </a:p>
          <a:p>
            <a:r>
              <a:rPr lang="pl-PL"/>
              <a:t>We don’t have such a word in our sentence</a:t>
            </a:r>
          </a:p>
          <a:p>
            <a:endParaRPr lang="pl-PL"/>
          </a:p>
          <a:p>
            <a:r>
              <a:rPr lang="pl-PL"/>
              <a:t>So, we need to rely on </a:t>
            </a:r>
            <a:r>
              <a:rPr lang="pl-PL" b="1">
                <a:solidFill>
                  <a:srgbClr val="C00000"/>
                </a:solidFill>
              </a:rPr>
              <a:t>knowledge </a:t>
            </a:r>
            <a:r>
              <a:rPr lang="pl-PL"/>
              <a:t>stored within our model</a:t>
            </a:r>
          </a:p>
          <a:p>
            <a:endParaRPr lang="pl-PL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7D75C9C8-03F8-A28B-5D8A-4A69B5D2F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08" y="502327"/>
            <a:ext cx="7772400" cy="633949"/>
          </a:xfrm>
          <a:prstGeom prst="rect">
            <a:avLst/>
          </a:prstGeom>
        </p:spPr>
      </p:pic>
      <p:cxnSp>
        <p:nvCxnSpPr>
          <p:cNvPr id="14" name="Łącznik łamany 13">
            <a:extLst>
              <a:ext uri="{FF2B5EF4-FFF2-40B4-BE49-F238E27FC236}">
                <a16:creationId xmlns:a16="http://schemas.microsoft.com/office/drawing/2014/main" id="{B8CD7A1A-7C76-F0EA-20B9-887A0A461C2B}"/>
              </a:ext>
            </a:extLst>
          </p:cNvPr>
          <p:cNvCxnSpPr>
            <a:cxnSpLocks/>
            <a:endCxn id="4" idx="2"/>
          </p:cNvCxnSpPr>
          <p:nvPr/>
        </p:nvCxnSpPr>
        <p:spPr>
          <a:xfrm rot="5400000" flipH="1" flipV="1">
            <a:off x="1899848" y="1520174"/>
            <a:ext cx="2859158" cy="2091362"/>
          </a:xfrm>
          <a:prstGeom prst="bentConnector3">
            <a:avLst>
              <a:gd name="adj1" fmla="val -71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Obraz 1">
            <a:extLst>
              <a:ext uri="{FF2B5EF4-FFF2-40B4-BE49-F238E27FC236}">
                <a16:creationId xmlns:a16="http://schemas.microsoft.com/office/drawing/2014/main" id="{83BF0D04-4963-31D0-B3B1-796B9EB7E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531" y="1850007"/>
            <a:ext cx="5683469" cy="1912004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EFDD41DC-D3E9-0E7A-293E-7AAD7FD09AEE}"/>
              </a:ext>
            </a:extLst>
          </p:cNvPr>
          <p:cNvSpPr txBox="1"/>
          <p:nvPr/>
        </p:nvSpPr>
        <p:spPr>
          <a:xfrm>
            <a:off x="5106226" y="1604004"/>
            <a:ext cx="2274982" cy="2154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l-PL" sz="800" b="1"/>
              <a:t>An island located in the North Atlantic Ocean…</a:t>
            </a:r>
            <a:endParaRPr lang="pl-PL" sz="800" b="1" dirty="0" err="1"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cxnSp>
        <p:nvCxnSpPr>
          <p:cNvPr id="8" name="Łącznik prosty ze strzałką 7">
            <a:extLst>
              <a:ext uri="{FF2B5EF4-FFF2-40B4-BE49-F238E27FC236}">
                <a16:creationId xmlns:a16="http://schemas.microsoft.com/office/drawing/2014/main" id="{82E2657F-570C-57A0-8A88-79BDEFD304E2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6243717" y="1819448"/>
            <a:ext cx="756173" cy="333671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7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C91DE-A0B1-0BD2-A80F-CFD51CD24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Wideo 11" descr="Głowa piesa">
            <a:extLst>
              <a:ext uri="{FF2B5EF4-FFF2-40B4-BE49-F238E27FC236}">
                <a16:creationId xmlns:a16="http://schemas.microsoft.com/office/drawing/2014/main" id="{490B6279-8886-7B92-9F9B-D0F05EF0C0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b="284"/>
          <a:stretch/>
        </p:blipFill>
        <p:spPr>
          <a:xfrm>
            <a:off x="-2285" y="10"/>
            <a:ext cx="9143999" cy="51434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10E25EC1-319D-C330-5ACE-1C3406A6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44162"/>
            <a:ext cx="7543800" cy="2681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9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252057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1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G_2025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Mod val="20000"/>
            <a:lumOff val="80000"/>
            <a:alpha val="49818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b="1" dirty="0" err="1" smtClean="0">
            <a:latin typeface="Helvetica Neue Condensed" panose="02000503000000020004" pitchFamily="2" charset="0"/>
            <a:ea typeface="Helvetica Neue Condensed" panose="02000503000000020004" pitchFamily="2" charset="0"/>
            <a:cs typeface="Helvetica Neue Condensed" panose="02000503000000020004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G_2025" id="{E625AAE0-34AB-2A4F-A44B-1E2CACE82FDF}" vid="{C764EB94-EA26-D449-B119-92BF12FAA48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TEG_2025</Template>
  <TotalTime>5759</TotalTime>
  <Words>793</Words>
  <Application>Microsoft Macintosh PowerPoint</Application>
  <PresentationFormat>Pokaz na ekranie (16:9)</PresentationFormat>
  <Paragraphs>380</Paragraphs>
  <Slides>35</Slides>
  <Notes>0</Notes>
  <HiddenSlides>0</HiddenSlides>
  <MMClips>1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35</vt:i4>
      </vt:variant>
    </vt:vector>
  </HeadingPairs>
  <TitlesOfParts>
    <vt:vector size="39" baseType="lpstr">
      <vt:lpstr>Arial</vt:lpstr>
      <vt:lpstr>Cambria Math</vt:lpstr>
      <vt:lpstr>Helvetica Neue Condensed</vt:lpstr>
      <vt:lpstr>TEG_2025</vt:lpstr>
      <vt:lpstr>Transformers</vt:lpstr>
      <vt:lpstr>Prezentacja programu PowerPoint</vt:lpstr>
      <vt:lpstr>Prezentacja programu PowerPoint</vt:lpstr>
      <vt:lpstr>MLP store facts</vt:lpstr>
      <vt:lpstr>Prezentacja programu PowerPoint</vt:lpstr>
      <vt:lpstr>Earlier attention blocks  transform „Britain” to „Great Britain”</vt:lpstr>
      <vt:lpstr>Earlier attention blocks  transform „Britain” to „Great Britain”</vt:lpstr>
      <vt:lpstr>Our goal is to get further</vt:lpstr>
      <vt:lpstr>How?</vt:lpstr>
      <vt:lpstr>Prezentacja programu PowerPoint</vt:lpstr>
      <vt:lpstr>Apply this operation  to every vector  in a sequence</vt:lpstr>
      <vt:lpstr>Step 1. First Linear Transformation</vt:lpstr>
      <vt:lpstr>(a, b) x (b, c) = (a, c)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We also add a Bias term</vt:lpstr>
      <vt:lpstr>Step 2. Non-Linear Transformation</vt:lpstr>
      <vt:lpstr>To learn more complex patterns</vt:lpstr>
      <vt:lpstr>Result: active &lt;&gt; not-active neurons</vt:lpstr>
      <vt:lpstr>Step 3. Second Linear Transformation</vt:lpstr>
      <vt:lpstr>Get back do embedding dimension…</vt:lpstr>
      <vt:lpstr>Prezentacja programu PowerPoint</vt:lpstr>
      <vt:lpstr>All vectors with non-active neurons are cancelled</vt:lpstr>
      <vt:lpstr>All vectors with non-active neurons are cancelled</vt:lpstr>
      <vt:lpstr>All vectors with non-active neurons are cancelled</vt:lpstr>
      <vt:lpstr>All vectors with non-active neurons are cancelled</vt:lpstr>
      <vt:lpstr>All vectors with non-active neurons are cancelled</vt:lpstr>
      <vt:lpstr>What is being added?</vt:lpstr>
      <vt:lpstr>MLP adds a new meaning to the „Britain”</vt:lpstr>
      <vt:lpstr>Prezentacja programu PowerPoint</vt:lpstr>
      <vt:lpstr>GPT-3: total weights count = 175,181,291,520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Szablony PPT 2022</dc:title>
  <dc:creator>Wodecki Andrzej</dc:creator>
  <cp:lastModifiedBy>Andrzej Wodecki</cp:lastModifiedBy>
  <cp:revision>311</cp:revision>
  <dcterms:created xsi:type="dcterms:W3CDTF">2022-09-22T14:05:16Z</dcterms:created>
  <dcterms:modified xsi:type="dcterms:W3CDTF">2025-09-26T09:07:23Z</dcterms:modified>
</cp:coreProperties>
</file>